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95" r:id="rId2"/>
    <p:sldId id="270" r:id="rId3"/>
    <p:sldId id="272" r:id="rId4"/>
    <p:sldId id="300" r:id="rId5"/>
    <p:sldId id="273" r:id="rId6"/>
    <p:sldId id="298" r:id="rId7"/>
    <p:sldId id="289" r:id="rId8"/>
    <p:sldId id="301" r:id="rId9"/>
    <p:sldId id="290" r:id="rId10"/>
    <p:sldId id="291" r:id="rId11"/>
    <p:sldId id="292" r:id="rId12"/>
    <p:sldId id="293" r:id="rId13"/>
    <p:sldId id="302" r:id="rId14"/>
    <p:sldId id="294" r:id="rId15"/>
    <p:sldId id="296" r:id="rId16"/>
    <p:sldId id="288" r:id="rId17"/>
    <p:sldId id="303" r:id="rId18"/>
    <p:sldId id="286" r:id="rId19"/>
    <p:sldId id="304" r:id="rId20"/>
    <p:sldId id="287" r:id="rId21"/>
    <p:sldId id="274" r:id="rId22"/>
    <p:sldId id="278" r:id="rId23"/>
    <p:sldId id="305" r:id="rId24"/>
    <p:sldId id="280" r:id="rId25"/>
    <p:sldId id="306" r:id="rId26"/>
    <p:sldId id="281" r:id="rId27"/>
    <p:sldId id="282" r:id="rId28"/>
    <p:sldId id="30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03887-282C-49F9-9B6F-4F6EA5F382C8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597C9-889F-44A1-987D-D21BB9EB2D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335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597C9-889F-44A1-987D-D21BB9EB2D4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054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597C9-889F-44A1-987D-D21BB9EB2D40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831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5C33-36C5-48C6-BAC8-311E614061C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9CE2-88C4-4536-95F2-FE8FC0EA63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602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5C33-36C5-48C6-BAC8-311E614061C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9CE2-88C4-4536-95F2-FE8FC0EA63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447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5C33-36C5-48C6-BAC8-311E614061C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9CE2-88C4-4536-95F2-FE8FC0EA63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32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5C33-36C5-48C6-BAC8-311E614061C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9CE2-88C4-4536-95F2-FE8FC0EA63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109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5C33-36C5-48C6-BAC8-311E614061C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9CE2-88C4-4536-95F2-FE8FC0EA63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060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5C33-36C5-48C6-BAC8-311E614061C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9CE2-88C4-4536-95F2-FE8FC0EA63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364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5C33-36C5-48C6-BAC8-311E614061C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9CE2-88C4-4536-95F2-FE8FC0EA63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322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5C33-36C5-48C6-BAC8-311E614061C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9CE2-88C4-4536-95F2-FE8FC0EA63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871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5C33-36C5-48C6-BAC8-311E614061C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9CE2-88C4-4536-95F2-FE8FC0EA63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745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5C33-36C5-48C6-BAC8-311E614061C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9CE2-88C4-4536-95F2-FE8FC0EA63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89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5C33-36C5-48C6-BAC8-311E614061C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A9CE2-88C4-4536-95F2-FE8FC0EA63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660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05C33-36C5-48C6-BAC8-311E614061CD}" type="datetimeFigureOut">
              <a:rPr lang="ru-RU" smtClean="0"/>
              <a:pPr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A9CE2-88C4-4536-95F2-FE8FC0EA63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081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иринка садик 150313\фоны\1-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42088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Когда это бывает?</a:t>
            </a:r>
          </a:p>
        </p:txBody>
      </p:sp>
    </p:spTree>
    <p:extLst>
      <p:ext uri="{BB962C8B-B14F-4D97-AF65-F5344CB8AC3E}">
        <p14:creationId xmlns:p14="http://schemas.microsoft.com/office/powerpoint/2010/main" val="164729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иринка садик 150313\фоны\6b3d0056e8e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908720"/>
            <a:ext cx="374441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Я раскрываю почки,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 зелёные листочки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Деревья одеваю,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Посевы поливаю,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Движения полна 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Зовут меня 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ВЕСНА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656"/>
            <a:ext cx="4608835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иринка садик 150313\фоны\6b3d0056e8e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0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Какой цветок лишний?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4071937" cy="2536825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1052736"/>
            <a:ext cx="4322763" cy="2536825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752" y="3861047"/>
            <a:ext cx="4248267" cy="2520281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7"/>
            <a:ext cx="4071937" cy="2520281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47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иринка садик 150313\фоны\fe370d9c523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4664"/>
            <a:ext cx="82809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Кто из этих животных не в падает в спячку?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04993"/>
            <a:ext cx="3710924" cy="2517775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38396"/>
            <a:ext cx="3960439" cy="2517775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68" y="4293096"/>
            <a:ext cx="3678816" cy="2016225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4293096"/>
            <a:ext cx="3960439" cy="2016225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21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иринка садик 150313\фоны\6b3d0056e8e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76672"/>
            <a:ext cx="36004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Новоселье у скворца</a:t>
            </a:r>
          </a:p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Он ликует без конца.</a:t>
            </a:r>
          </a:p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Чтоб у нас жил пересмешник,</a:t>
            </a:r>
          </a:p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Смастерили мы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..</a:t>
            </a:r>
          </a:p>
          <a:p>
            <a:pPr algn="ctr"/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Скворечник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6672"/>
            <a:ext cx="3744416" cy="5693866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59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иринка садик 150313\фоны\fe370d9c523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10800000" flipV="1">
            <a:off x="467544" y="915107"/>
            <a:ext cx="27363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Когда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это бывает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Весной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764704"/>
            <a:ext cx="5114925" cy="5112568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991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иринка садик 150313\фоны\3 (4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548680"/>
            <a:ext cx="38884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Солнце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печет ,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Липа цветет,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Рожь поспевает.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Когда это бывает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ЛЕТОМ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48680"/>
            <a:ext cx="4306069" cy="547260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80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иринка садик 150313\фоны\3 (4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33265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Кого не встретишь в лесу летом ?</a:t>
            </a:r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06945"/>
            <a:ext cx="3950192" cy="242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45630"/>
            <a:ext cx="3816424" cy="238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57" y="3645024"/>
            <a:ext cx="3974988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45024"/>
            <a:ext cx="3816424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68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4" y="12260"/>
            <a:ext cx="9163323" cy="684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764704"/>
            <a:ext cx="3600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Вот брильянты на листочках,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Вдоль дорожек и на кочках-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Это что за чудеса?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По утрам блестит..</a:t>
            </a: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Роса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34829"/>
            <a:ext cx="4176464" cy="54006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285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иринка садик 150313\фоны\3 (4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720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60648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Какую обувь ты не оденешь летом?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3670300" cy="2620963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339" y="4028263"/>
            <a:ext cx="3996444" cy="252028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28264"/>
            <a:ext cx="3700463" cy="252028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1088577"/>
            <a:ext cx="3996444" cy="252028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321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7938"/>
            <a:ext cx="916305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620688"/>
            <a:ext cx="3600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А в Июне белый снег 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Вновь порадовал нас всех.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Будто рой ленивых мух,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 тополей слетает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..</a:t>
            </a: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Пух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64704"/>
            <a:ext cx="4341908" cy="5184576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37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иринка садик 150313\фоны\1 (3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3"/>
            <a:ext cx="9144000" cy="695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5" y="260648"/>
            <a:ext cx="8208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Угадай о каком времени года идёт речь?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693" y="1340768"/>
            <a:ext cx="4322763" cy="50419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4" name="Прямоугольник 3"/>
          <p:cNvSpPr/>
          <p:nvPr/>
        </p:nvSpPr>
        <p:spPr>
          <a:xfrm>
            <a:off x="467545" y="1340768"/>
            <a:ext cx="345638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Снег на полях,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Лёд на реках,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Вьюга гуляет,</a:t>
            </a:r>
          </a:p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Когда это бывает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Зимой</a:t>
            </a:r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51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иринка садик 150313\фоны\3 (4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4664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какой вид спорта  ты не </a:t>
            </a: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сможешь заняться  летом?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15" y="1598235"/>
            <a:ext cx="3524588" cy="2274189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334" y="4041101"/>
            <a:ext cx="3710344" cy="231992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783" y="1600518"/>
            <a:ext cx="3709168" cy="2274189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00" y="4041101"/>
            <a:ext cx="3552259" cy="231992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501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иринка садик 150313\фоны\Autumn Leave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04048" y="2551836"/>
            <a:ext cx="35283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Пусты поля,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Мокнет земля,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Лист опадает-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Когда это бывает?</a:t>
            </a: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Осенью</a:t>
            </a:r>
          </a:p>
        </p:txBody>
      </p:sp>
    </p:spTree>
    <p:extLst>
      <p:ext uri="{BB962C8B-B14F-4D97-AF65-F5344CB8AC3E}">
        <p14:creationId xmlns:p14="http://schemas.microsoft.com/office/powerpoint/2010/main" val="394549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538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253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Кто из  птиц  осенью не улетает </a:t>
            </a: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юг?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81" y="646331"/>
            <a:ext cx="3599999" cy="2664000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646331"/>
            <a:ext cx="3960439" cy="2664000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81" y="3613581"/>
            <a:ext cx="3599999" cy="3048000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613582"/>
            <a:ext cx="3971168" cy="3048000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09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7938"/>
            <a:ext cx="91392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76672"/>
            <a:ext cx="396044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Холода их так пугают,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 теплым странам улетают,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Петь не могут веселиться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Собрались все в стайки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..</a:t>
            </a: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Птицы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476672"/>
            <a:ext cx="4249266" cy="5904656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8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74"/>
            <a:ext cx="9139456" cy="684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11974"/>
            <a:ext cx="91394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Кто из животных 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не делает </a:t>
            </a: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запасы на зиму ?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74387"/>
            <a:ext cx="3593976" cy="2695482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141" y="788988"/>
            <a:ext cx="4221720" cy="2664000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141" y="3789041"/>
            <a:ext cx="4221719" cy="2664296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1"/>
            <a:ext cx="3593976" cy="2664295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20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7938"/>
            <a:ext cx="91392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76672"/>
            <a:ext cx="43204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Несу я урожай,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Поля вновь засеваю,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Птиц к югу отправляю,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Деревья раздеваю,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Но не касаюсь сосен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И ёлочек .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…..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Осень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4207396" cy="5328592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559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7938"/>
            <a:ext cx="91392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7938"/>
            <a:ext cx="9140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 оденешь осенью идя в детский сад?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03761"/>
            <a:ext cx="3456384" cy="2627620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06" y="3933056"/>
            <a:ext cx="4286250" cy="2569468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06" y="818362"/>
            <a:ext cx="4286250" cy="2613019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91" y="3645024"/>
            <a:ext cx="2990481" cy="3096343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07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7938"/>
            <a:ext cx="91392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92080" y="1196752"/>
            <a:ext cx="33123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Осень в гости к нам пришла</a:t>
            </a:r>
          </a:p>
          <a:p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с собою принесла …</a:t>
            </a:r>
          </a:p>
          <a:p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? Скажите наугад!</a:t>
            </a:r>
          </a:p>
          <a:p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Ну конечно …</a:t>
            </a:r>
          </a:p>
          <a:p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Листопад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4680520" cy="5472608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44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392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916832"/>
            <a:ext cx="834388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 Молодцы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467544" y="404664"/>
            <a:ext cx="1208622" cy="1152128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7587291" y="404664"/>
            <a:ext cx="1080120" cy="1152128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611560" y="5013176"/>
            <a:ext cx="1368152" cy="1224136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6795203" y="4581128"/>
            <a:ext cx="1584176" cy="1451204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90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иринка садик 150313\фоны\2e3e2104566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0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Выбери кого не встретишь зимой у нас в парке?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33048"/>
            <a:ext cx="3822700" cy="2524125"/>
          </a:xfrm>
          <a:prstGeom prst="rect">
            <a:avLst/>
          </a:prstGeom>
          <a:solidFill>
            <a:srgbClr val="0070C0"/>
          </a:solidFill>
          <a:ln w="38100">
            <a:solidFill>
              <a:schemeClr val="accent1"/>
            </a:solidFill>
            <a:prstDash val="sysDot"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33048"/>
            <a:ext cx="3747641" cy="2524125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015" y="3933056"/>
            <a:ext cx="3676650" cy="275590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3822700" cy="2755900"/>
          </a:xfrm>
          <a:prstGeom prst="rect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68205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616019"/>
            <a:ext cx="35283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Зацепилась за карниз,</a:t>
            </a:r>
          </a:p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Головой свисает вниз.</a:t>
            </a:r>
          </a:p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Акробатка –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крохотулька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Зимний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леденец.</a:t>
            </a:r>
          </a:p>
          <a:p>
            <a:pPr algn="ctr"/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Сосулька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839887"/>
            <a:ext cx="4330452" cy="5184576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41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иринка садик 150313\фоны\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04664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здесь лишние?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59"/>
            <a:ext cx="3659560" cy="216000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4" y="1268761"/>
            <a:ext cx="3813254" cy="2160237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60" y="3933056"/>
            <a:ext cx="3659560" cy="216000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4" y="3933056"/>
            <a:ext cx="3813254" cy="216000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69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76672"/>
            <a:ext cx="352839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Дом её на белой туче,</a:t>
            </a: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Но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ей страшен солнце лучик.</a:t>
            </a:r>
          </a:p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Серебристая пушинка ,</a:t>
            </a: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Шестигранная..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Снежинка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61" y="692696"/>
            <a:ext cx="4559488" cy="5494118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04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иринка садик 150313\фоны\8 (2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3265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Кого не встретишь в лесу зимой ?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78987"/>
            <a:ext cx="3744416" cy="2594030"/>
          </a:xfrm>
          <a:prstGeom prst="rect">
            <a:avLst/>
          </a:prstGeom>
          <a:noFill/>
          <a:ln w="38100">
            <a:solidFill>
              <a:srgbClr val="00B0F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3" y="978988"/>
            <a:ext cx="3924437" cy="2594029"/>
          </a:xfrm>
          <a:prstGeom prst="rect">
            <a:avLst/>
          </a:prstGeom>
          <a:noFill/>
          <a:ln w="38100">
            <a:solidFill>
              <a:srgbClr val="00B0F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3744416" cy="2376264"/>
          </a:xfrm>
          <a:prstGeom prst="rect">
            <a:avLst/>
          </a:prstGeom>
          <a:noFill/>
          <a:ln w="38100">
            <a:solidFill>
              <a:srgbClr val="00B0F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622" y="3861048"/>
            <a:ext cx="3983818" cy="2376264"/>
          </a:xfrm>
          <a:prstGeom prst="rect">
            <a:avLst/>
          </a:prstGeom>
          <a:noFill/>
          <a:ln w="38100">
            <a:solidFill>
              <a:srgbClr val="00B0F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1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548680"/>
            <a:ext cx="381642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Он из снега одного,</a:t>
            </a:r>
          </a:p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Из морковки нос его.</a:t>
            </a:r>
          </a:p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Чуть тепло заплачет вмиг</a:t>
            </a:r>
          </a:p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И растает …</a:t>
            </a:r>
          </a:p>
          <a:p>
            <a:pPr algn="ctr"/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Снеговик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8680"/>
            <a:ext cx="3816424" cy="5078313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8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иринка садик 150313\фоны\8 (2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32656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 какой вид спорта ты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не сможешь по играть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зимой?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9" y="1532985"/>
            <a:ext cx="3744441" cy="2328063"/>
          </a:xfrm>
          <a:prstGeom prst="rect">
            <a:avLst/>
          </a:prstGeom>
          <a:noFill/>
          <a:ln w="38100">
            <a:solidFill>
              <a:srgbClr val="00B0F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543827"/>
            <a:ext cx="3744417" cy="2317221"/>
          </a:xfrm>
          <a:prstGeom prst="rect">
            <a:avLst/>
          </a:prstGeom>
          <a:noFill/>
          <a:ln w="38100">
            <a:solidFill>
              <a:srgbClr val="00B0F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77073"/>
            <a:ext cx="3743647" cy="2088232"/>
          </a:xfrm>
          <a:prstGeom prst="rect">
            <a:avLst/>
          </a:prstGeom>
          <a:noFill/>
          <a:ln w="38100">
            <a:solidFill>
              <a:srgbClr val="00B0F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4077073"/>
            <a:ext cx="3744417" cy="2208569"/>
          </a:xfrm>
          <a:prstGeom prst="rect">
            <a:avLst/>
          </a:prstGeom>
          <a:noFill/>
          <a:ln w="38100">
            <a:solidFill>
              <a:srgbClr val="00B0F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39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356</Words>
  <Application>Microsoft Office PowerPoint</Application>
  <PresentationFormat>Экран (4:3)</PresentationFormat>
  <Paragraphs>113</Paragraphs>
  <Slides>28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Времена года</dc:title>
  <dc:creator>Иринка</dc:creator>
  <cp:lastModifiedBy>user</cp:lastModifiedBy>
  <cp:revision>59</cp:revision>
  <dcterms:created xsi:type="dcterms:W3CDTF">2013-08-07T06:07:39Z</dcterms:created>
  <dcterms:modified xsi:type="dcterms:W3CDTF">2018-03-20T01:12:02Z</dcterms:modified>
</cp:coreProperties>
</file>