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67" r:id="rId3"/>
    <p:sldId id="258" r:id="rId4"/>
    <p:sldId id="259" r:id="rId5"/>
    <p:sldId id="265" r:id="rId6"/>
    <p:sldId id="260" r:id="rId7"/>
    <p:sldId id="261" r:id="rId8"/>
    <p:sldId id="262" r:id="rId9"/>
    <p:sldId id="266" r:id="rId10"/>
    <p:sldId id="263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3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6C9C78E-F041-4474-B442-B191F56AC030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AD6680-3576-4029-8ABC-82D8CA4D4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C78E-F041-4474-B442-B191F56AC030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6680-3576-4029-8ABC-82D8CA4D4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6C9C78E-F041-4474-B442-B191F56AC030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0AD6680-3576-4029-8ABC-82D8CA4D4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C78E-F041-4474-B442-B191F56AC030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AD6680-3576-4029-8ABC-82D8CA4D41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C78E-F041-4474-B442-B191F56AC030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0AD6680-3576-4029-8ABC-82D8CA4D41E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C9C78E-F041-4474-B442-B191F56AC030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AD6680-3576-4029-8ABC-82D8CA4D41E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C9C78E-F041-4474-B442-B191F56AC030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AD6680-3576-4029-8ABC-82D8CA4D41E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C78E-F041-4474-B442-B191F56AC030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AD6680-3576-4029-8ABC-82D8CA4D4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C78E-F041-4474-B442-B191F56AC030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AD6680-3576-4029-8ABC-82D8CA4D4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C78E-F041-4474-B442-B191F56AC030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AD6680-3576-4029-8ABC-82D8CA4D41E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6C9C78E-F041-4474-B442-B191F56AC030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0AD6680-3576-4029-8ABC-82D8CA4D41E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C9C78E-F041-4474-B442-B191F56AC030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AD6680-3576-4029-8ABC-82D8CA4D41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21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августа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государственного флага Российской Федерации</a:t>
            </a:r>
          </a:p>
          <a:p>
            <a:endParaRPr lang="ru-RU" sz="40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elmantrade.ru/netcat_files/15425/33344/h_2e4edfe92621cc86a1a5e08e4e703b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2736304" cy="432048"/>
          </a:xfrm>
          <a:prstGeom prst="rect">
            <a:avLst/>
          </a:prstGeom>
          <a:noFill/>
        </p:spPr>
      </p:pic>
      <p:pic>
        <p:nvPicPr>
          <p:cNvPr id="5126" name="Picture 6" descr="https://pbs.twimg.com/media/EwxpM9cWUAEpAM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2736304" cy="4320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47667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Игра« </a:t>
            </a:r>
            <a:r>
              <a:rPr lang="ru-RU" sz="3200" b="1" dirty="0"/>
              <a:t>Собери флаг </a:t>
            </a:r>
            <a:r>
              <a:rPr lang="ru-RU" sz="3200" b="1" dirty="0" smtClean="0"/>
              <a:t>России»</a:t>
            </a:r>
            <a:endParaRPr lang="ru-RU" sz="3200" b="1" dirty="0"/>
          </a:p>
        </p:txBody>
      </p:sp>
      <p:pic>
        <p:nvPicPr>
          <p:cNvPr id="5128" name="Picture 8" descr="https://oir.mobi/uploads/posts/2021-03/1616611226_38-p-sinii-fon-chistii-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733256"/>
            <a:ext cx="2736304" cy="432048"/>
          </a:xfrm>
          <a:prstGeom prst="rect">
            <a:avLst/>
          </a:prstGeom>
          <a:noFill/>
        </p:spPr>
      </p:pic>
      <p:pic>
        <p:nvPicPr>
          <p:cNvPr id="5130" name="Picture 10" descr="https://iceberg-k.ru/images/stories/virtuemart/product/2560x1440-electric-lime-solid-color-background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420888"/>
            <a:ext cx="2736304" cy="432048"/>
          </a:xfrm>
          <a:prstGeom prst="rect">
            <a:avLst/>
          </a:prstGeom>
          <a:noFill/>
        </p:spPr>
      </p:pic>
      <p:pic>
        <p:nvPicPr>
          <p:cNvPr id="5132" name="Picture 12" descr="https://i.ytimg.com/vi/UPjb3QoTvHg/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996952"/>
            <a:ext cx="2736304" cy="432048"/>
          </a:xfrm>
          <a:prstGeom prst="rect">
            <a:avLst/>
          </a:prstGeom>
          <a:noFill/>
        </p:spPr>
      </p:pic>
      <p:pic>
        <p:nvPicPr>
          <p:cNvPr id="5134" name="Picture 14" descr="http://b1ca250e5ed661ccf2f1-da4c182123f5956a3d22aa43eb816232.r10.cf1.rackcdn.com/contentItem-3595702-20722963-dmpuhxl46qvcr-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365104"/>
            <a:ext cx="2736304" cy="432048"/>
          </a:xfrm>
          <a:prstGeom prst="rect">
            <a:avLst/>
          </a:prstGeom>
          <a:noFill/>
        </p:spPr>
      </p:pic>
      <p:pic>
        <p:nvPicPr>
          <p:cNvPr id="5136" name="Picture 16" descr="http://clipart-library.com/img/19465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5013176"/>
            <a:ext cx="2736304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0257 L 0.44097 -0.2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01088 L 0.44097 -0.430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21 0.01574 L 0.43924 0.22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ds05.infourok.ru/uploads/ex/10f2/00171b61-406c8637/hello_html_m6ddf9e5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2448272" cy="1512168"/>
          </a:xfrm>
          <a:prstGeom prst="rect">
            <a:avLst/>
          </a:prstGeom>
          <a:noFill/>
        </p:spPr>
      </p:pic>
      <p:pic>
        <p:nvPicPr>
          <p:cNvPr id="61444" name="Picture 4" descr="https://upload.wikimedia.org/wikipedia/commons/thumb/9/95/Flagge_Heilbronn.svg/1200px-Flagge_Heilbron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933056"/>
            <a:ext cx="2477008" cy="1486205"/>
          </a:xfrm>
          <a:prstGeom prst="rect">
            <a:avLst/>
          </a:prstGeom>
          <a:noFill/>
        </p:spPr>
      </p:pic>
      <p:pic>
        <p:nvPicPr>
          <p:cNvPr id="61446" name="Picture 6" descr="https://upload.wikimedia.org/wikipedia/commons/thumb/1/10/Bandera_del_Municipio_de_Curuz%C3%BA_Cuati%C3%A1.svg/1200px-Bandera_del_Municipio_de_Curuz%C3%BA_Cuati%C3%A1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060848"/>
            <a:ext cx="2415922" cy="1512168"/>
          </a:xfrm>
          <a:prstGeom prst="rect">
            <a:avLst/>
          </a:prstGeom>
          <a:noFill/>
        </p:spPr>
      </p:pic>
      <p:pic>
        <p:nvPicPr>
          <p:cNvPr id="61450" name="Picture 10" descr="https://cdn.pixabay.com/photo/2018/09/24/18/57/flag-3700616_1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060848"/>
            <a:ext cx="2516411" cy="1584176"/>
          </a:xfrm>
          <a:prstGeom prst="rect">
            <a:avLst/>
          </a:prstGeom>
          <a:noFill/>
        </p:spPr>
      </p:pic>
      <p:pic>
        <p:nvPicPr>
          <p:cNvPr id="61452" name="Picture 12" descr="https://static.wikia.nocookie.net/m__/images/d/de/%D0%A4%D0%BB%D0%B0%D0%B3_%D0%A4%D1%80%D0%B0%D0%BD%D1%86%D0%B8%D0%B8.png/revision/latest?cb=20170910181746&amp;path-prefix=metro%2F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861048"/>
            <a:ext cx="2376264" cy="1512168"/>
          </a:xfrm>
          <a:prstGeom prst="rect">
            <a:avLst/>
          </a:prstGeom>
          <a:noFill/>
        </p:spPr>
      </p:pic>
      <p:pic>
        <p:nvPicPr>
          <p:cNvPr id="61454" name="Picture 14" descr="https://www.marpravda.ru/upload/iblock/01f/01f94bd41ff1ab1468164040c0b2ebd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933056"/>
            <a:ext cx="2477075" cy="15481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87624" y="54868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Игра </a:t>
            </a:r>
            <a:r>
              <a:rPr lang="ru-RU" sz="2800" b="1" dirty="0"/>
              <a:t>«Найди влаг России»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14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1916832"/>
            <a:ext cx="82089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7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3244334"/>
            <a:ext cx="8382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Спасибо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32240" y="260648"/>
            <a:ext cx="18722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с вами живем в стране, которая называется Россия.</a:t>
            </a:r>
          </a:p>
          <a:p>
            <a:r>
              <a:rPr lang="ru-RU" dirty="0"/>
              <a:t>Наша страна очень большая и красивая.</a:t>
            </a:r>
          </a:p>
          <a:p>
            <a:r>
              <a:rPr lang="ru-RU" dirty="0"/>
              <a:t>У России есть свой, флаг, символ нашей страны</a:t>
            </a:r>
          </a:p>
        </p:txBody>
      </p:sp>
      <p:pic>
        <p:nvPicPr>
          <p:cNvPr id="1030" name="Picture 6" descr="https://ds05.infourok.ru/uploads/ex/0c51/00170338-eee5e1d7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6120680" cy="2952328"/>
          </a:xfrm>
          <a:prstGeom prst="rect">
            <a:avLst/>
          </a:prstGeom>
          <a:noFill/>
        </p:spPr>
      </p:pic>
      <p:pic>
        <p:nvPicPr>
          <p:cNvPr id="1032" name="Picture 8" descr="https://storage.yandexcloud.net/dobro-static/prod/docs/b734df44-981d-942b-d6e5-0331404444a7/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429000"/>
            <a:ext cx="4398654" cy="3225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ФЛАГ\b9fc86cc56793383b40239a3320104a8709a5a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6012160" cy="6558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8184" y="332656"/>
            <a:ext cx="28083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 августа - День государственного флага</a:t>
            </a:r>
          </a:p>
          <a:p>
            <a:pPr marL="4572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Каждая страна имеет такой знак, по которому её можно легко узнать. Это государственный флаг. У всех стран государственные флаги разные по цвету</a:t>
            </a:r>
          </a:p>
          <a:p>
            <a:pPr marL="4572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флаг нашей страны состоит из трёх цветов: белого, синего и красного.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110" y="332656"/>
            <a:ext cx="864037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221087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Флаг символизирует нашу Родину. Он развевается над зданием правительства, флаги вывешиваются во время праздников, поднимают во время побед. Действительно, на нашем государственном флаге три ярких полосы красная, синяя, белая. 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Каждая полоса несет свой определенный смысл: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Красная  - это сила, мощь и победы нашей страны;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Синяя – это синева неба, верность Родине;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Белая – это мир, честность и свобода.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ФЛАГ\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475"/>
            <a:ext cx="8208912" cy="442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65313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Флаг нашей страны имеет свою историю, много веков тому назад вместо флага люди использовали шест, привязывая к его верхушке пучок или конский хвост, окрашенный яркой краской. Назывался он стягом. Главным назначение стяга было собрать, «Стянуть к себе» воинов для защиты своей земли, села или города.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ФЛАГ\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560840" cy="465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94116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Первый настоящий флаг появился во время царствования Алексея Михайловича в XVII веке. Он украсил верхушку первого военного корабля «Орел».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060848"/>
            <a:ext cx="4873873" cy="3744416"/>
          </a:xfrm>
          <a:prstGeom prst="rect">
            <a:avLst/>
          </a:prstGeom>
        </p:spPr>
      </p:pic>
      <p:pic>
        <p:nvPicPr>
          <p:cNvPr id="3" name="Picture 2" descr="C:\Users\admin\Desktop\марьям для флага\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3264351" cy="45259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кто-нибудь знает, что обозначают эти три цвета на флаге 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1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806489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Белый символизирует мир, чистоту, правду, непорочность, нетленное совершенство; </a:t>
            </a:r>
          </a:p>
          <a:p>
            <a:pPr algn="just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Синий – веру, постоянство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Красный – энергию, силу и кровь, пролитую за Отечество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Цвета флага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3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А загадки вы </a:t>
            </a:r>
            <a:r>
              <a:rPr lang="ru-RU" sz="2000" dirty="0" smtClean="0"/>
              <a:t>любите </a:t>
            </a:r>
            <a:r>
              <a:rPr lang="ru-RU" sz="2000" dirty="0"/>
              <a:t>отгадывать? Тогда, отвечайте: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835696" y="926644"/>
            <a:ext cx="561662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Снежинки так прекрасны и легки,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совершенны у ромашки лепестки,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на доске строка написанная мелом,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говорим сейчас о цвете …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(БЕЛОМ)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Спокойны и чисты рек русских воды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Прозрачны и светлы как вечер зимний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благородны и просторны неба своды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Художник их раскрасил в …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(СИНИЙ)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Россия много войн пережила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наши деды умирали не напрасно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верность Родине их к славе привела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Знаменем Победы ярко.. (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КРАСНЫМ)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него названий много: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Триколор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трёхцветный стяг 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ветром гонит прочь тревоги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Бело-сине-красный ...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(ФЛАГ!)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123</TotalTime>
  <Words>254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22 августа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Шмидт</dc:creator>
  <cp:lastModifiedBy>Шмидт</cp:lastModifiedBy>
  <cp:revision>15</cp:revision>
  <dcterms:created xsi:type="dcterms:W3CDTF">2021-08-18T18:24:41Z</dcterms:created>
  <dcterms:modified xsi:type="dcterms:W3CDTF">2021-08-18T20:28:09Z</dcterms:modified>
</cp:coreProperties>
</file>