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2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3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6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7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8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5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2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8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0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8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1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3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6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5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2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900E8C-E8AB-4952-822A-8901E2FF9601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0CEE-204F-4691-A6CA-0A2182EF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62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1951"/>
            <a:ext cx="12192000" cy="342259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КЛАССИФИКАЦИЯ ЧРЕЗВЫЧАЙНЫХ СИТУАЦИЙ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81303"/>
            <a:ext cx="12192000" cy="12670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ПРЕЗЕНТАЦИЮ ВЫПОЛНИЛ</a:t>
            </a:r>
            <a:r>
              <a:rPr lang="ru-RU" sz="2400" b="1" dirty="0" smtClean="0"/>
              <a:t> ЛУЦЕНКО ДМИТРИЙ АНДРЕЕВИЧ </a:t>
            </a:r>
          </a:p>
          <a:p>
            <a:pPr marL="0" indent="0">
              <a:buNone/>
            </a:pPr>
            <a:r>
              <a:rPr lang="ru-RU" sz="2400" dirty="0" smtClean="0"/>
              <a:t>МАОУ ГИМНАЗИЯ ВОСТОЧНЫХ ЯЗЫКОВ №4 Г</a:t>
            </a:r>
            <a:r>
              <a:rPr lang="en-US" sz="2400" dirty="0" smtClean="0"/>
              <a:t>.</a:t>
            </a:r>
            <a:r>
              <a:rPr lang="ru-RU" sz="2400" dirty="0" smtClean="0"/>
              <a:t>ХАБАРОВСКА (8 КЛАСС)</a:t>
            </a:r>
          </a:p>
          <a:p>
            <a:r>
              <a:rPr lang="ru-RU" sz="2400" dirty="0" smtClean="0"/>
              <a:t>УЧИТЕЛЬ – </a:t>
            </a:r>
            <a:r>
              <a:rPr lang="ru-RU" sz="2400" b="1" dirty="0" smtClean="0"/>
              <a:t>ОГНЕВ ВЛАДИМИР АНАТОЛЬЕВИЧ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6890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20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92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47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2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46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8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0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26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Century Gothic</vt:lpstr>
      <vt:lpstr>Wingdings 3</vt:lpstr>
      <vt:lpstr>Ион</vt:lpstr>
      <vt:lpstr>КЛАССИФИКАЦИЯ ЧРЕЗВЫЧАЙНЫХ СИТУАЦИЙ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ЧРЕЗВЫЧАЙНЫХ СИТУАЦИЙ</dc:title>
  <dc:creator>Пользователь Windows</dc:creator>
  <cp:lastModifiedBy>Пользователь Windows</cp:lastModifiedBy>
  <cp:revision>1</cp:revision>
  <dcterms:created xsi:type="dcterms:W3CDTF">2019-12-17T05:17:00Z</dcterms:created>
  <dcterms:modified xsi:type="dcterms:W3CDTF">2019-12-17T05:21:10Z</dcterms:modified>
</cp:coreProperties>
</file>