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72" r:id="rId4"/>
    <p:sldId id="258" r:id="rId5"/>
    <p:sldId id="263" r:id="rId6"/>
    <p:sldId id="262" r:id="rId7"/>
    <p:sldId id="259" r:id="rId8"/>
    <p:sldId id="261" r:id="rId9"/>
    <p:sldId id="268" r:id="rId10"/>
    <p:sldId id="266" r:id="rId11"/>
    <p:sldId id="269" r:id="rId12"/>
    <p:sldId id="260" r:id="rId13"/>
    <p:sldId id="264" r:id="rId14"/>
    <p:sldId id="265" r:id="rId15"/>
    <p:sldId id="271" r:id="rId16"/>
    <p:sldId id="267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1" autoAdjust="0"/>
    <p:restoredTop sz="94660"/>
  </p:normalViewPr>
  <p:slideViewPr>
    <p:cSldViewPr>
      <p:cViewPr varScale="1">
        <p:scale>
          <a:sx n="81" d="100"/>
          <a:sy n="81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9B04-3F1E-4964-9F27-93DE4AE4A1F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13A8-A26E-4EF5-A5A7-90CDD25E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2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AFEC1D-A541-4691-B775-C690DD461E1C}" type="datetime1">
              <a:rPr lang="ru-RU" smtClean="0"/>
              <a:t>07.04.2019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D931-FB69-4AB3-BE1F-00590BE68669}" type="datetime1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97F-E6B7-41D1-A1E1-CC2E8384F77C}" type="datetime1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2F8-3B5D-4196-B55B-CC552845F877}" type="datetime1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C467-955C-4A84-8DE2-BCA288B84F3F}" type="datetime1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DB18-251F-4114-9A24-B2A2B7628D7E}" type="datetime1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A601A3-3FAD-4CE7-A78B-2EA61ADD8902}" type="datetime1">
              <a:rPr lang="ru-RU" smtClean="0"/>
              <a:t>07.04.2019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ABA4DD-1551-4D6B-AB0D-D99536A6E60F}" type="datetime1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360B-A9FA-4E78-B482-1AEA44306BA2}" type="datetime1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5588-BCE2-4F93-AC6A-CE8BCC441B6C}" type="datetime1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A19-CAE2-49A2-8E36-F230ECA68399}" type="datetime1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6A6D6D7-80BC-4F4E-929E-EE66A59D4F5A}" type="datetime1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2A8A34-85CC-4922-B76F-445C0B75B8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23.wdp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23.wdp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447856" cy="17281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«Картины русских живописцев» изо 5-6 классы.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Королева Г.П. педагог МБОУ СОШ №86           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439"/>
            <a:ext cx="4836345" cy="626469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1800200" cy="15975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328498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Иллюстрация к сказке «Царевна – лягушка»       И.Я. </a:t>
            </a:r>
            <a:r>
              <a:rPr lang="ru-RU" sz="2000" dirty="0" err="1" smtClean="0">
                <a:solidFill>
                  <a:srgbClr val="C00000"/>
                </a:solidFill>
              </a:rPr>
              <a:t>Билибин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– мифологический                    (сказочно-былинный)	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2" y="1052736"/>
            <a:ext cx="8754256" cy="422830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875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«Утро в сосновом лесу» И.И. Шишкин, К.А. Савицкий </a:t>
            </a:r>
            <a:r>
              <a:rPr lang="ru-RU" sz="2000" dirty="0" smtClean="0"/>
              <a:t>–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пейзаж, анималистический жанр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78"/>
            <a:ext cx="1296144" cy="177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78"/>
            <a:ext cx="1330927" cy="177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40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19" y="648601"/>
            <a:ext cx="7620000" cy="55397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1407"/>
            <a:ext cx="16502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6237312"/>
            <a:ext cx="855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«Богатыри» </a:t>
            </a:r>
            <a:r>
              <a:rPr lang="ru-RU" sz="2000" dirty="0" err="1" smtClean="0">
                <a:solidFill>
                  <a:srgbClr val="C00000"/>
                </a:solidFill>
              </a:rPr>
              <a:t>В.Васнецов</a:t>
            </a:r>
            <a:r>
              <a:rPr lang="ru-RU" sz="2000" dirty="0" smtClean="0">
                <a:solidFill>
                  <a:srgbClr val="C00000"/>
                </a:solidFill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</a:rPr>
              <a:t>мифологический (сказочно-былинный)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433959" cy="59040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512168" cy="191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5699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«Попрыгунья» И.Е. Репин -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портрет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4810133" cy="626595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1440160" cy="216197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65708" y="3537642"/>
            <a:ext cx="339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«Грачи прилетели»           А. Саврасов </a:t>
            </a:r>
            <a:r>
              <a:rPr lang="ru-RU" sz="2000" dirty="0" smtClean="0">
                <a:solidFill>
                  <a:srgbClr val="002060"/>
                </a:solidFill>
              </a:rPr>
              <a:t>– пейзаж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8779"/>
            <a:ext cx="5740112" cy="5979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18779"/>
            <a:ext cx="1691545" cy="19461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00192" y="400506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«Купчиха за чаем» Б.М. Кустодиев – </a:t>
            </a:r>
            <a:r>
              <a:rPr lang="ru-RU" sz="2000" dirty="0" smtClean="0">
                <a:solidFill>
                  <a:srgbClr val="002060"/>
                </a:solidFill>
              </a:rPr>
              <a:t>бытовой жанр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8708"/>
            <a:ext cx="7632848" cy="5434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09329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«Девятый вал» И.К.  Айвазовский    </a:t>
            </a:r>
            <a:r>
              <a:rPr lang="ru-RU" sz="2000" dirty="0" smtClean="0"/>
              <a:t>-  </a:t>
            </a:r>
            <a:r>
              <a:rPr lang="ru-RU" sz="2000" dirty="0" smtClean="0">
                <a:solidFill>
                  <a:srgbClr val="002060"/>
                </a:solidFill>
              </a:rPr>
              <a:t>марина.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" y="429220"/>
            <a:ext cx="1495137" cy="169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03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41" y="476672"/>
            <a:ext cx="6900276" cy="5175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" y="476672"/>
            <a:ext cx="19528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1673" y="5651878"/>
            <a:ext cx="879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«Царевна – Лебедь» М.А. Врубель </a:t>
            </a: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мифологический (сказочно-былинный)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И</a:t>
            </a:r>
            <a:r>
              <a:rPr lang="ru-RU" sz="3200" dirty="0" smtClean="0">
                <a:solidFill>
                  <a:srgbClr val="C00000"/>
                </a:solidFill>
              </a:rPr>
              <a:t>з списка художников выбери автора  произведения!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8" y="1807084"/>
            <a:ext cx="2437580" cy="16414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0" y="1775471"/>
            <a:ext cx="2657954" cy="166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6024" y="4149080"/>
            <a:ext cx="7926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И.И. Левитан</a:t>
            </a:r>
          </a:p>
          <a:p>
            <a:pPr algn="ctr"/>
            <a:r>
              <a:rPr lang="ru-RU" sz="2400" dirty="0" smtClean="0"/>
              <a:t>Б.М. Кустодиев</a:t>
            </a:r>
          </a:p>
          <a:p>
            <a:pPr algn="ctr"/>
            <a:r>
              <a:rPr lang="ru-RU" sz="2400" dirty="0" smtClean="0"/>
              <a:t>М.А. Врубель</a:t>
            </a:r>
          </a:p>
          <a:p>
            <a:pPr algn="ctr"/>
            <a:r>
              <a:rPr lang="ru-RU" sz="2400" dirty="0" smtClean="0"/>
              <a:t>В. А. Васнецов</a:t>
            </a:r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0729" y="3478654"/>
            <a:ext cx="102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1.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478654"/>
            <a:ext cx="54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7" y="3414285"/>
            <a:ext cx="8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3.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8" y="1719965"/>
            <a:ext cx="1456273" cy="18157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115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Правильный ответ: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8" y="1807084"/>
            <a:ext cx="2437580" cy="16414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0" y="1775471"/>
            <a:ext cx="2657954" cy="166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52287" y="4149080"/>
            <a:ext cx="720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И.И. Левитан</a:t>
            </a:r>
          </a:p>
          <a:p>
            <a:pPr algn="ctr"/>
            <a:r>
              <a:rPr lang="ru-RU" sz="2400" dirty="0" smtClean="0"/>
              <a:t>Б.М. Кустодиев</a:t>
            </a:r>
          </a:p>
          <a:p>
            <a:pPr algn="ctr"/>
            <a:r>
              <a:rPr lang="ru-RU" sz="2400" dirty="0" smtClean="0"/>
              <a:t>М.А. Врубель</a:t>
            </a:r>
          </a:p>
          <a:p>
            <a:pPr algn="ctr"/>
            <a:r>
              <a:rPr lang="ru-RU" sz="2400" dirty="0" smtClean="0"/>
              <a:t>В. А. Васнецов</a:t>
            </a:r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0729" y="3478654"/>
            <a:ext cx="102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1.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478654"/>
            <a:ext cx="54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7" y="3414285"/>
            <a:ext cx="8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3.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8" y="1719965"/>
            <a:ext cx="1456273" cy="181570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837001" y="3814395"/>
            <a:ext cx="1564978" cy="9107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995936" y="3614340"/>
            <a:ext cx="216024" cy="5347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24128" y="3814395"/>
            <a:ext cx="1617009" cy="16308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56612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Назови произведения автора, чья фамилия в списке была лишней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00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Цель: формирование </a:t>
            </a:r>
            <a:r>
              <a:rPr lang="ru-RU" sz="2800" dirty="0"/>
              <a:t>интереса и уважительного отношения к культурному наследию </a:t>
            </a:r>
            <a:r>
              <a:rPr lang="ru-RU" sz="2800" dirty="0" smtClean="0"/>
              <a:t>России.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pPr marL="68580" indent="0">
              <a:buNone/>
            </a:pPr>
            <a:r>
              <a:rPr lang="ru-RU" sz="2400" dirty="0" smtClean="0"/>
              <a:t>знакомство </a:t>
            </a:r>
            <a:r>
              <a:rPr lang="ru-RU" sz="2400" dirty="0"/>
              <a:t>с выдающимися портретистами прошлого и их произведениями;</a:t>
            </a:r>
          </a:p>
          <a:p>
            <a:pPr marL="68580" indent="0">
              <a:buNone/>
            </a:pPr>
            <a:r>
              <a:rPr lang="ru-RU" sz="2400" dirty="0"/>
              <a:t>развитие потребности в общении с произведениями искусства, освоение практических умений и навыков восприятия, интерпретации;</a:t>
            </a:r>
          </a:p>
          <a:p>
            <a:pPr marL="68580" indent="0">
              <a:buNone/>
            </a:pPr>
            <a:r>
              <a:rPr lang="ru-RU" sz="2400" dirty="0"/>
              <a:t>определение жанра произведения изобразительного искусства.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Узнай произведение и его автора.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Назови </a:t>
            </a:r>
            <a:r>
              <a:rPr lang="ru-RU" sz="3200" dirty="0">
                <a:solidFill>
                  <a:srgbClr val="002060"/>
                </a:solidFill>
              </a:rPr>
              <a:t>жанр изобразительного искусства.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4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89508"/>
            <a:ext cx="6874485" cy="5116420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705" y="6205928"/>
            <a:ext cx="750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«Тройка» Василий Перов – </a:t>
            </a:r>
            <a:r>
              <a:rPr lang="ru-RU" sz="2000" dirty="0" smtClean="0">
                <a:solidFill>
                  <a:srgbClr val="002060"/>
                </a:solidFill>
              </a:rPr>
              <a:t>бытовой жанр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440160" cy="186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4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48680"/>
            <a:ext cx="4141005" cy="6141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97763" y="3362561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«Снегурочка» В. Васнецов – </a:t>
            </a:r>
            <a:r>
              <a:rPr lang="ru-RU" sz="2000" dirty="0" smtClean="0">
                <a:solidFill>
                  <a:srgbClr val="002060"/>
                </a:solidFill>
              </a:rPr>
              <a:t>мифологический (сказочно-былинный)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64" y="432989"/>
            <a:ext cx="1684796" cy="21319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5542"/>
            <a:ext cx="4464496" cy="606055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620688"/>
            <a:ext cx="1802747" cy="202809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3505819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«Опять двойка» Ф. Решетников – </a:t>
            </a:r>
            <a:r>
              <a:rPr lang="ru-RU" sz="2000" dirty="0" smtClean="0">
                <a:solidFill>
                  <a:srgbClr val="002060"/>
                </a:solidFill>
              </a:rPr>
              <a:t>бытовой жанр.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9859"/>
            <a:ext cx="4155922" cy="624012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6" y="309887"/>
            <a:ext cx="2109108" cy="26200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8636" y="4077072"/>
            <a:ext cx="383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«Богатырь» М.А. Врубель – </a:t>
            </a:r>
            <a:r>
              <a:rPr lang="ru-RU" sz="2000" dirty="0" smtClean="0">
                <a:solidFill>
                  <a:srgbClr val="002060"/>
                </a:solidFill>
              </a:rPr>
              <a:t>мифологический (сказочно-былинный)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0179"/>
            <a:ext cx="6516128" cy="53432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919111" cy="259497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96391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«Март» И.И. Левитан - </a:t>
            </a:r>
            <a:r>
              <a:rPr lang="ru-RU" sz="2000" dirty="0" smtClean="0">
                <a:solidFill>
                  <a:srgbClr val="002060"/>
                </a:solidFill>
              </a:rPr>
              <a:t>пейзаж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4" y="332656"/>
            <a:ext cx="7397518" cy="5618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8A34-85CC-4922-B76F-445C0B75B821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1529160" cy="187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602128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«Сирень в корзине» П.П. Кончаловский </a:t>
            </a:r>
            <a:r>
              <a:rPr lang="ru-RU" sz="2000" dirty="0" smtClean="0">
                <a:solidFill>
                  <a:srgbClr val="002060"/>
                </a:solidFill>
              </a:rPr>
              <a:t>– натюрморт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271</TotalTime>
  <Words>305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 Презентация «Картины русских живописцев» изо 5-6 классы.</vt:lpstr>
      <vt:lpstr>Цель: формирование интереса и уважительного отношения к культурному наследию России.</vt:lpstr>
      <vt:lpstr>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списка художников выбери автора  произведения!</vt:lpstr>
      <vt:lpstr>Правильный ответ: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русских живописцев</dc:title>
  <dc:creator>Пользователь Windows</dc:creator>
  <cp:lastModifiedBy>Пользователь Windows</cp:lastModifiedBy>
  <cp:revision>26</cp:revision>
  <dcterms:created xsi:type="dcterms:W3CDTF">2019-03-31T10:14:33Z</dcterms:created>
  <dcterms:modified xsi:type="dcterms:W3CDTF">2019-04-07T13:52:31Z</dcterms:modified>
</cp:coreProperties>
</file>