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9" r:id="rId2"/>
    <p:sldId id="268" r:id="rId3"/>
    <p:sldId id="277" r:id="rId4"/>
    <p:sldId id="271" r:id="rId5"/>
    <p:sldId id="270" r:id="rId6"/>
    <p:sldId id="280" r:id="rId7"/>
    <p:sldId id="278" r:id="rId8"/>
    <p:sldId id="27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09" autoAdjust="0"/>
    <p:restoredTop sz="94660"/>
  </p:normalViewPr>
  <p:slideViewPr>
    <p:cSldViewPr snapToGrid="0">
      <p:cViewPr varScale="1">
        <p:scale>
          <a:sx n="54" d="100"/>
          <a:sy n="54" d="100"/>
        </p:scale>
        <p:origin x="114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8E998-BC6D-45F3-963C-5BCE141B05BE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91B35-BD69-44F0-BC87-80645A3FC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849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1B35-BD69-44F0-BC87-80645A3FC2A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591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66EF8-063E-4DB8-BFD0-C0A53BFC47DE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8A1C-0382-42B3-8B39-0E123AA7D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34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66EF8-063E-4DB8-BFD0-C0A53BFC47DE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8A1C-0382-42B3-8B39-0E123AA7D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526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66EF8-063E-4DB8-BFD0-C0A53BFC47DE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8A1C-0382-42B3-8B39-0E123AA7D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84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66EF8-063E-4DB8-BFD0-C0A53BFC47DE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8A1C-0382-42B3-8B39-0E123AA7D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391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66EF8-063E-4DB8-BFD0-C0A53BFC47DE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8A1C-0382-42B3-8B39-0E123AA7D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326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66EF8-063E-4DB8-BFD0-C0A53BFC47DE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8A1C-0382-42B3-8B39-0E123AA7D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07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66EF8-063E-4DB8-BFD0-C0A53BFC47DE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8A1C-0382-42B3-8B39-0E123AA7D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120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66EF8-063E-4DB8-BFD0-C0A53BFC47DE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8A1C-0382-42B3-8B39-0E123AA7D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73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66EF8-063E-4DB8-BFD0-C0A53BFC47DE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8A1C-0382-42B3-8B39-0E123AA7D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83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66EF8-063E-4DB8-BFD0-C0A53BFC47DE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8A1C-0382-42B3-8B39-0E123AA7D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562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66EF8-063E-4DB8-BFD0-C0A53BFC47DE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C8A1C-0382-42B3-8B39-0E123AA7D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30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66EF8-063E-4DB8-BFD0-C0A53BFC47DE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C8A1C-0382-42B3-8B39-0E123AA7D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63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59876" y="2144110"/>
            <a:ext cx="75674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Как пекут хлеб?</a:t>
            </a:r>
            <a:endParaRPr lang="ru-RU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003910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94" y="3429000"/>
            <a:ext cx="4597981" cy="32398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94" y="153151"/>
            <a:ext cx="4456092" cy="29368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076" y="2232923"/>
            <a:ext cx="6237596" cy="41273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20782" y="165524"/>
            <a:ext cx="61116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Хлебобулочные изделия</a:t>
            </a:r>
            <a:endParaRPr lang="ru-RU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424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2908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83" y="784960"/>
            <a:ext cx="9333185" cy="60730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50427" y="15519"/>
            <a:ext cx="98061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Как хлеб к нам на стол попал…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7704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19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304" y="147802"/>
            <a:ext cx="8749861" cy="656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36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805" y="713792"/>
            <a:ext cx="7977352" cy="59830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7805" y="0"/>
            <a:ext cx="94694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Кто такой пекарь?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4864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" y="-52764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9556" y="-31045"/>
            <a:ext cx="8392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этапов производства хлеба</a:t>
            </a:r>
            <a:endParaRPr lang="ru-RU" sz="3200" b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13" y="484170"/>
            <a:ext cx="2602062" cy="140343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13" y="2089801"/>
            <a:ext cx="2608693" cy="157543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4619" y="4277828"/>
            <a:ext cx="3146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Уборка посевных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47" y="3746395"/>
            <a:ext cx="2536186" cy="151039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0949" y="355364"/>
            <a:ext cx="2726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Посев зерна</a:t>
            </a:r>
            <a:endParaRPr lang="ru-RU" sz="2400" b="1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13" y="5311663"/>
            <a:ext cx="2551359" cy="152238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919" y="5255527"/>
            <a:ext cx="2269752" cy="157725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5" y="5210079"/>
            <a:ext cx="2493836" cy="163483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03134" y="2960738"/>
            <a:ext cx="2079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Созревание зерна</a:t>
            </a:r>
            <a:endParaRPr lang="ru-RU" sz="2400" b="1" dirty="0"/>
          </a:p>
        </p:txBody>
      </p:sp>
      <p:sp>
        <p:nvSpPr>
          <p:cNvPr id="31" name="Стрелка вниз 30"/>
          <p:cNvSpPr/>
          <p:nvPr/>
        </p:nvSpPr>
        <p:spPr>
          <a:xfrm>
            <a:off x="1303075" y="1528254"/>
            <a:ext cx="484632" cy="8451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1293380" y="3435055"/>
            <a:ext cx="494327" cy="8434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190671" y="4478051"/>
            <a:ext cx="1611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Уборка посевных</a:t>
            </a:r>
            <a:endParaRPr lang="ru-RU" sz="2400" b="1" dirty="0"/>
          </a:p>
        </p:txBody>
      </p:sp>
      <p:sp>
        <p:nvSpPr>
          <p:cNvPr id="34" name="Стрелка вниз 33"/>
          <p:cNvSpPr/>
          <p:nvPr/>
        </p:nvSpPr>
        <p:spPr>
          <a:xfrm>
            <a:off x="1214315" y="5215630"/>
            <a:ext cx="587829" cy="7797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262678" y="6375266"/>
            <a:ext cx="2357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Помол зерна</a:t>
            </a:r>
            <a:endParaRPr lang="ru-RU" sz="2400" b="1" dirty="0"/>
          </a:p>
        </p:txBody>
      </p:sp>
      <p:sp>
        <p:nvSpPr>
          <p:cNvPr id="36" name="Стрелка вправо 35"/>
          <p:cNvSpPr/>
          <p:nvPr/>
        </p:nvSpPr>
        <p:spPr>
          <a:xfrm>
            <a:off x="2524230" y="5762107"/>
            <a:ext cx="584037" cy="374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2796788" y="6411369"/>
            <a:ext cx="3108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Получение муки</a:t>
            </a:r>
            <a:endParaRPr lang="ru-RU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5229652" y="6165148"/>
            <a:ext cx="2690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Поставка муки на хлебозавод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0" name="Стрелка вправо 39"/>
          <p:cNvSpPr/>
          <p:nvPr/>
        </p:nvSpPr>
        <p:spPr>
          <a:xfrm>
            <a:off x="4816929" y="5762107"/>
            <a:ext cx="865414" cy="374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072" y="5199988"/>
            <a:ext cx="2482639" cy="1654058"/>
          </a:xfrm>
          <a:prstGeom prst="rect">
            <a:avLst/>
          </a:prstGeom>
        </p:spPr>
      </p:pic>
      <p:sp>
        <p:nvSpPr>
          <p:cNvPr id="43" name="Стрелка вправо 42"/>
          <p:cNvSpPr/>
          <p:nvPr/>
        </p:nvSpPr>
        <p:spPr>
          <a:xfrm>
            <a:off x="7240423" y="5834223"/>
            <a:ext cx="762131" cy="302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749" y="3982223"/>
            <a:ext cx="2795566" cy="1572506"/>
          </a:xfrm>
          <a:prstGeom prst="rect">
            <a:avLst/>
          </a:prstGeom>
        </p:spPr>
      </p:pic>
      <p:sp>
        <p:nvSpPr>
          <p:cNvPr id="47" name="Стрелка углом вверх 46"/>
          <p:cNvSpPr/>
          <p:nvPr/>
        </p:nvSpPr>
        <p:spPr>
          <a:xfrm>
            <a:off x="10316711" y="5429274"/>
            <a:ext cx="819375" cy="70760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438" y="2248531"/>
            <a:ext cx="2618188" cy="1659540"/>
          </a:xfrm>
          <a:prstGeom prst="rect">
            <a:avLst/>
          </a:prstGeom>
        </p:spPr>
      </p:pic>
      <p:sp>
        <p:nvSpPr>
          <p:cNvPr id="49" name="Стрелка вверх 48"/>
          <p:cNvSpPr/>
          <p:nvPr/>
        </p:nvSpPr>
        <p:spPr>
          <a:xfrm>
            <a:off x="10742642" y="3895716"/>
            <a:ext cx="409687" cy="5903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187" y="501031"/>
            <a:ext cx="2686689" cy="1632857"/>
          </a:xfrm>
          <a:prstGeom prst="rect">
            <a:avLst/>
          </a:prstGeom>
        </p:spPr>
      </p:pic>
      <p:sp>
        <p:nvSpPr>
          <p:cNvPr id="51" name="Стрелка вверх 50"/>
          <p:cNvSpPr/>
          <p:nvPr/>
        </p:nvSpPr>
        <p:spPr>
          <a:xfrm>
            <a:off x="10726398" y="1868518"/>
            <a:ext cx="497199" cy="81466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95" y="1105758"/>
            <a:ext cx="4872743" cy="3654557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7800372" y="6367976"/>
            <a:ext cx="1819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Замес теста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196008" y="4751248"/>
            <a:ext cx="2314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Придание тесту формы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440880" y="3391625"/>
            <a:ext cx="2166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Расстойка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620531" y="551246"/>
            <a:ext cx="178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выпечка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004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359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875" y="1956895"/>
            <a:ext cx="5808717" cy="49011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7751" y="1033565"/>
            <a:ext cx="69035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Берегите хлеб!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39655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88936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160" y="-588936"/>
            <a:ext cx="9144000" cy="670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12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49</Words>
  <Application>Microsoft Office PowerPoint</Application>
  <PresentationFormat>Широкоэкранный</PresentationFormat>
  <Paragraphs>18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27</cp:revision>
  <dcterms:created xsi:type="dcterms:W3CDTF">2022-04-14T15:48:00Z</dcterms:created>
  <dcterms:modified xsi:type="dcterms:W3CDTF">2023-07-13T12:15:49Z</dcterms:modified>
</cp:coreProperties>
</file>