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307" r:id="rId3"/>
    <p:sldId id="258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63" r:id="rId12"/>
    <p:sldId id="261" r:id="rId13"/>
    <p:sldId id="262" r:id="rId14"/>
    <p:sldId id="260" r:id="rId15"/>
    <p:sldId id="277" r:id="rId16"/>
    <p:sldId id="259" r:id="rId17"/>
    <p:sldId id="279" r:id="rId18"/>
    <p:sldId id="282" r:id="rId19"/>
    <p:sldId id="280" r:id="rId20"/>
    <p:sldId id="284" r:id="rId21"/>
    <p:sldId id="281" r:id="rId22"/>
    <p:sldId id="286" r:id="rId23"/>
    <p:sldId id="287" r:id="rId24"/>
    <p:sldId id="308" r:id="rId25"/>
    <p:sldId id="265" r:id="rId26"/>
    <p:sldId id="266" r:id="rId27"/>
    <p:sldId id="264" r:id="rId28"/>
    <p:sldId id="276" r:id="rId29"/>
    <p:sldId id="303" r:id="rId30"/>
    <p:sldId id="316" r:id="rId31"/>
    <p:sldId id="317" r:id="rId32"/>
    <p:sldId id="309" r:id="rId33"/>
    <p:sldId id="310" r:id="rId34"/>
    <p:sldId id="312" r:id="rId35"/>
    <p:sldId id="311" r:id="rId36"/>
    <p:sldId id="278" r:id="rId37"/>
    <p:sldId id="304" r:id="rId38"/>
    <p:sldId id="302" r:id="rId39"/>
    <p:sldId id="305" r:id="rId40"/>
    <p:sldId id="314" r:id="rId41"/>
    <p:sldId id="315" r:id="rId42"/>
    <p:sldId id="318" r:id="rId43"/>
    <p:sldId id="319" r:id="rId44"/>
    <p:sldId id="301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Фора" initials="Ф" lastIdx="1" clrIdx="0">
    <p:extLst>
      <p:ext uri="{19B8F6BF-5375-455C-9EA6-DF929625EA0E}">
        <p15:presenceInfo xmlns:p15="http://schemas.microsoft.com/office/powerpoint/2012/main" userId="Фор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956" autoAdjust="0"/>
    <p:restoredTop sz="94660"/>
  </p:normalViewPr>
  <p:slideViewPr>
    <p:cSldViewPr snapToGrid="0">
      <p:cViewPr varScale="1">
        <p:scale>
          <a:sx n="73" d="100"/>
          <a:sy n="73" d="100"/>
        </p:scale>
        <p:origin x="99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9-20T18:49:34.276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9/26/2017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668" y="296657"/>
            <a:ext cx="5055327" cy="45521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135" y="1578980"/>
            <a:ext cx="4392522" cy="326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94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2600" y="2343835"/>
            <a:ext cx="11404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228600"/>
            <a:r>
              <a:rPr lang="kk-KZ" sz="8000" dirty="0" smtClean="0">
                <a:solidFill>
                  <a:srgbClr val="002060"/>
                </a:solidFill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Тили </a:t>
            </a:r>
            <a:r>
              <a:rPr lang="kk-KZ" sz="8000" dirty="0">
                <a:solidFill>
                  <a:srgbClr val="002060"/>
                </a:solidFill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бом, тили бом. </a:t>
            </a:r>
            <a:endParaRPr lang="en-US" sz="8000" dirty="0" smtClean="0">
              <a:solidFill>
                <a:srgbClr val="002060"/>
              </a:solidFill>
              <a:latin typeface="Segoe UI Semibold" panose="020B0702040204020203" pitchFamily="34" charset="0"/>
              <a:ea typeface="Times New Roman" panose="02020603050405020304" pitchFamily="18" charset="0"/>
              <a:cs typeface="Segoe UI Semibold" panose="020B0702040204020203" pitchFamily="34" charset="0"/>
            </a:endParaRPr>
          </a:p>
          <a:p>
            <a:pPr marL="457200" indent="-228600"/>
            <a:r>
              <a:rPr lang="kk-KZ" sz="8000" dirty="0" smtClean="0">
                <a:solidFill>
                  <a:srgbClr val="002060"/>
                </a:solidFill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Загорелся </a:t>
            </a:r>
            <a:r>
              <a:rPr lang="kk-KZ" sz="8000" dirty="0">
                <a:solidFill>
                  <a:srgbClr val="002060"/>
                </a:solidFill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кошкин </a:t>
            </a:r>
            <a:r>
              <a:rPr lang="kk-KZ" sz="8000" dirty="0" smtClean="0">
                <a:solidFill>
                  <a:srgbClr val="002060"/>
                </a:solidFill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...</a:t>
            </a:r>
            <a:endParaRPr lang="ru-RU" sz="8000" dirty="0">
              <a:solidFill>
                <a:srgbClr val="002060"/>
              </a:solidFill>
              <a:latin typeface="Segoe UI Semibold" panose="020B0702040204020203" pitchFamily="34" charset="0"/>
              <a:ea typeface="Times New Roman" panose="02020603050405020304" pitchFamily="18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00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25128" y="1186934"/>
            <a:ext cx="4107215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228600"/>
            <a:r>
              <a:rPr lang="kk-KZ" sz="10000" dirty="0" smtClean="0">
                <a:solidFill>
                  <a:schemeClr val="accent6"/>
                </a:solidFill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Дом</a:t>
            </a:r>
          </a:p>
          <a:p>
            <a:pPr marL="457200" indent="-228600"/>
            <a:r>
              <a:rPr lang="kk-KZ" sz="10000" dirty="0" smtClean="0">
                <a:solidFill>
                  <a:schemeClr val="accent6"/>
                </a:solidFill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Үй</a:t>
            </a:r>
          </a:p>
          <a:p>
            <a:pPr marL="457200" indent="-228600"/>
            <a:r>
              <a:rPr lang="en-US" sz="10000" dirty="0" smtClean="0">
                <a:solidFill>
                  <a:schemeClr val="accent6"/>
                </a:solidFill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House</a:t>
            </a:r>
            <a:endParaRPr lang="ru-RU" sz="10000" dirty="0">
              <a:solidFill>
                <a:schemeClr val="accent6"/>
              </a:solidFill>
              <a:latin typeface="Segoe UI Semibold" panose="020B0702040204020203" pitchFamily="34" charset="0"/>
              <a:ea typeface="Times New Roman" panose="02020603050405020304" pitchFamily="18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29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65200" y="2126734"/>
            <a:ext cx="10684272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dirty="0" smtClean="0">
                <a:solidFill>
                  <a:srgbClr val="002060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Кем тебе приходится </a:t>
            </a:r>
          </a:p>
          <a:p>
            <a:r>
              <a:rPr lang="ru-RU" sz="8000" dirty="0" smtClean="0">
                <a:solidFill>
                  <a:srgbClr val="002060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мама твоей мамы?</a:t>
            </a:r>
            <a:endParaRPr lang="ru-RU" sz="8000" dirty="0">
              <a:solidFill>
                <a:srgbClr val="00206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3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02058" y="1047234"/>
            <a:ext cx="8013732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0" dirty="0" smtClean="0">
                <a:solidFill>
                  <a:srgbClr val="00B0F0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Бабушка</a:t>
            </a:r>
          </a:p>
          <a:p>
            <a:r>
              <a:rPr lang="kk-KZ" sz="10000" dirty="0" smtClean="0">
                <a:solidFill>
                  <a:srgbClr val="00B0F0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Әже</a:t>
            </a:r>
            <a:endParaRPr lang="en-US" sz="10000" dirty="0" smtClean="0">
              <a:solidFill>
                <a:srgbClr val="00B0F0"/>
              </a:solidFill>
              <a:latin typeface="Segoe UI Semibold" panose="020B0702040204020203" pitchFamily="34" charset="0"/>
              <a:ea typeface="Calibri" panose="020F0502020204030204" pitchFamily="34" charset="0"/>
              <a:cs typeface="Segoe UI Semibold" panose="020B0702040204020203" pitchFamily="34" charset="0"/>
            </a:endParaRPr>
          </a:p>
          <a:p>
            <a:r>
              <a:rPr lang="en-US" sz="10000" dirty="0" smtClean="0">
                <a:solidFill>
                  <a:srgbClr val="00B0F0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Grandmother</a:t>
            </a:r>
            <a:endParaRPr lang="ru-RU" sz="10000" dirty="0">
              <a:solidFill>
                <a:srgbClr val="00B0F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86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4500" y="1887835"/>
            <a:ext cx="103632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228600"/>
            <a:r>
              <a:rPr lang="kk-KZ" sz="10000" dirty="0" smtClean="0">
                <a:solidFill>
                  <a:srgbClr val="002060"/>
                </a:solidFill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Где </a:t>
            </a:r>
            <a:r>
              <a:rPr lang="kk-KZ" sz="10000" dirty="0">
                <a:solidFill>
                  <a:srgbClr val="002060"/>
                </a:solidFill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мы сейчас находимся</a:t>
            </a:r>
            <a:r>
              <a:rPr lang="kk-KZ" sz="10000" dirty="0" smtClean="0">
                <a:solidFill>
                  <a:srgbClr val="002060"/>
                </a:solidFill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?</a:t>
            </a:r>
            <a:endParaRPr lang="ru-RU" sz="10000" dirty="0">
              <a:solidFill>
                <a:srgbClr val="002060"/>
              </a:solidFill>
              <a:latin typeface="Segoe UI Semibold" panose="020B0702040204020203" pitchFamily="34" charset="0"/>
              <a:ea typeface="Times New Roman" panose="02020603050405020304" pitchFamily="18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17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41650" y="1186934"/>
            <a:ext cx="4926541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228600"/>
            <a:r>
              <a:rPr lang="kk-KZ" sz="10000" dirty="0" smtClean="0">
                <a:solidFill>
                  <a:srgbClr val="00B0F0"/>
                </a:solidFill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Школа</a:t>
            </a:r>
          </a:p>
          <a:p>
            <a:pPr marL="457200" indent="-228600"/>
            <a:r>
              <a:rPr lang="kk-KZ" sz="10000" dirty="0" smtClean="0">
                <a:solidFill>
                  <a:srgbClr val="00B0F0"/>
                </a:solidFill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Мектеп</a:t>
            </a:r>
          </a:p>
          <a:p>
            <a:pPr marL="457200" indent="-228600"/>
            <a:r>
              <a:rPr lang="en-US" sz="10000" dirty="0" smtClean="0">
                <a:solidFill>
                  <a:srgbClr val="00B0F0"/>
                </a:solidFill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School</a:t>
            </a:r>
            <a:endParaRPr lang="ru-RU" sz="10000" dirty="0">
              <a:solidFill>
                <a:srgbClr val="00B0F0"/>
              </a:solidFill>
              <a:latin typeface="Segoe UI Semibold" panose="020B0702040204020203" pitchFamily="34" charset="0"/>
              <a:ea typeface="Times New Roman" panose="02020603050405020304" pitchFamily="18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74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xn--80awam.kz/assets/images/spravochnik/a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163" y="490809"/>
            <a:ext cx="4076700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3509" y="1166843"/>
            <a:ext cx="11878491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 </a:t>
            </a:r>
            <a:r>
              <a:rPr lang="ru-RU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тур </a:t>
            </a:r>
          </a:p>
          <a:p>
            <a:pPr algn="ctr"/>
            <a:r>
              <a:rPr lang="ru-RU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«</a:t>
            </a:r>
            <a:r>
              <a:rPr lang="en-US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Heroes</a:t>
            </a:r>
            <a:r>
              <a:rPr lang="ru-RU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»</a:t>
            </a:r>
          </a:p>
          <a:p>
            <a:pPr algn="ctr"/>
            <a:r>
              <a:rPr lang="ru-RU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«К</a:t>
            </a:r>
            <a:r>
              <a:rPr lang="kk-KZ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ейіпкерлер</a:t>
            </a:r>
            <a:r>
              <a:rPr lang="ru-RU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»</a:t>
            </a:r>
          </a:p>
          <a:p>
            <a:pPr algn="ctr"/>
            <a:endParaRPr lang="ru-RU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7175"/>
            <a:ext cx="3370217" cy="298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84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7017" y="1339671"/>
            <a:ext cx="11168743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</a:t>
            </a:r>
            <a:r>
              <a:rPr lang="en-US" sz="5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funny mouse is a character of the American cartoon. This mouse was created by Walt Disney. The mouse is very clever, but he always has a lot of problems with a cat. He has to make many tricks to run away from this </a:t>
            </a:r>
            <a:r>
              <a:rPr lang="en-US" sz="50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cat</a:t>
            </a:r>
            <a:r>
              <a:rPr lang="en-US" sz="5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5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9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orig08.deviantart.net/0d35/f/2013/059/9/e/jerry_running_animation_by_toinktoink-d5whrp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744" y="976014"/>
            <a:ext cx="7250282" cy="567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 rot="21046878">
            <a:off x="411711" y="2968838"/>
            <a:ext cx="3852710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000" b="0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gerian" panose="04020705040A02060702" pitchFamily="82" charset="0"/>
              </a:rPr>
              <a:t>Jerry</a:t>
            </a:r>
            <a:endParaRPr lang="ru-RU" sz="7000" b="0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231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8823" y="1379577"/>
            <a:ext cx="11469188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She is a very kind and nice girl. She has got a father but she hasn’t got a mother. Her stepmother and her stepsisters are angry and greedy. This girl has got a godmother, a fairy. The fairy gives her a beautiful dress and crystal shoes to go to the ball. </a:t>
            </a:r>
            <a:r>
              <a:rPr lang="ru-RU" sz="50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</a:t>
            </a:r>
            <a:r>
              <a:rPr lang="ru-RU" sz="5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50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ru-RU" sz="5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50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girl</a:t>
            </a:r>
            <a:r>
              <a:rPr lang="ru-RU" sz="5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50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loses</a:t>
            </a:r>
            <a:r>
              <a:rPr lang="ru-RU" sz="5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50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</a:t>
            </a:r>
            <a:r>
              <a:rPr lang="ru-RU" sz="5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50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shoe</a:t>
            </a:r>
            <a:r>
              <a:rPr lang="ru-RU" sz="50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5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52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23406" y="1789611"/>
            <a:ext cx="10366941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000" b="1" dirty="0" smtClean="0"/>
              <a:t>1 </a:t>
            </a:r>
            <a:r>
              <a:rPr lang="en-US" sz="5000" b="1" dirty="0" smtClean="0"/>
              <a:t>round </a:t>
            </a:r>
            <a:r>
              <a:rPr lang="ru-RU" sz="5000" b="1" dirty="0" smtClean="0">
                <a:solidFill>
                  <a:srgbClr val="FF0000"/>
                </a:solidFill>
              </a:rPr>
              <a:t>«</a:t>
            </a:r>
            <a:r>
              <a:rPr lang="en-US" sz="5000" b="1" smtClean="0">
                <a:solidFill>
                  <a:srgbClr val="FF0000"/>
                </a:solidFill>
              </a:rPr>
              <a:t>The fastest</a:t>
            </a:r>
            <a:r>
              <a:rPr lang="ru-RU" sz="5000" b="1" smtClean="0">
                <a:solidFill>
                  <a:srgbClr val="FF0000"/>
                </a:solidFill>
              </a:rPr>
              <a:t>»</a:t>
            </a:r>
            <a:endParaRPr lang="en-US" sz="50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5000" b="1" dirty="0" smtClean="0"/>
              <a:t>2 round </a:t>
            </a:r>
            <a:r>
              <a:rPr lang="ru-RU" sz="5000" b="1" dirty="0" smtClean="0">
                <a:solidFill>
                  <a:srgbClr val="FF0000"/>
                </a:solidFill>
              </a:rPr>
              <a:t>«</a:t>
            </a:r>
            <a:r>
              <a:rPr lang="en-US" sz="5000" b="1" dirty="0">
                <a:solidFill>
                  <a:srgbClr val="FF0000"/>
                </a:solidFill>
              </a:rPr>
              <a:t>H</a:t>
            </a:r>
            <a:r>
              <a:rPr lang="en-US" sz="5000" b="1" dirty="0" smtClean="0">
                <a:solidFill>
                  <a:srgbClr val="FF0000"/>
                </a:solidFill>
              </a:rPr>
              <a:t>eroes</a:t>
            </a:r>
            <a:r>
              <a:rPr lang="ru-RU" sz="5000" b="1" dirty="0" smtClean="0">
                <a:solidFill>
                  <a:srgbClr val="FF0000"/>
                </a:solidFill>
              </a:rPr>
              <a:t>»</a:t>
            </a:r>
          </a:p>
          <a:p>
            <a:pPr algn="ctr"/>
            <a:r>
              <a:rPr lang="ru-RU" sz="5000" b="1" dirty="0" smtClean="0"/>
              <a:t>3 </a:t>
            </a:r>
            <a:r>
              <a:rPr lang="en-US" sz="5000" b="1" dirty="0" smtClean="0"/>
              <a:t>round </a:t>
            </a:r>
            <a:r>
              <a:rPr lang="ru-RU" sz="5000" b="1" dirty="0" smtClean="0">
                <a:solidFill>
                  <a:srgbClr val="FF0000"/>
                </a:solidFill>
              </a:rPr>
              <a:t>«</a:t>
            </a:r>
            <a:r>
              <a:rPr lang="en-US" sz="5000" b="1" dirty="0" smtClean="0">
                <a:solidFill>
                  <a:srgbClr val="FF0000"/>
                </a:solidFill>
              </a:rPr>
              <a:t>Word snake</a:t>
            </a:r>
            <a:r>
              <a:rPr lang="ru-RU" sz="5000" b="1" dirty="0" smtClean="0">
                <a:solidFill>
                  <a:srgbClr val="FF0000"/>
                </a:solidFill>
              </a:rPr>
              <a:t>»</a:t>
            </a:r>
          </a:p>
          <a:p>
            <a:pPr algn="ctr"/>
            <a:r>
              <a:rPr lang="ru-RU" sz="5000" b="1" dirty="0" smtClean="0"/>
              <a:t>4 </a:t>
            </a:r>
            <a:r>
              <a:rPr lang="en-US" sz="5000" b="1" dirty="0" smtClean="0"/>
              <a:t>round </a:t>
            </a:r>
            <a:r>
              <a:rPr lang="ru-RU" sz="5000" b="1" dirty="0" smtClean="0">
                <a:solidFill>
                  <a:srgbClr val="FF0000"/>
                </a:solidFill>
              </a:rPr>
              <a:t>«</a:t>
            </a:r>
            <a:r>
              <a:rPr lang="en-US" sz="5000" b="1" dirty="0" smtClean="0">
                <a:solidFill>
                  <a:srgbClr val="FF0000"/>
                </a:solidFill>
              </a:rPr>
              <a:t>Questions</a:t>
            </a:r>
            <a:r>
              <a:rPr lang="ru-RU" sz="5000" b="1" dirty="0" smtClean="0">
                <a:solidFill>
                  <a:srgbClr val="FF0000"/>
                </a:solidFill>
              </a:rPr>
              <a:t>»</a:t>
            </a:r>
          </a:p>
          <a:p>
            <a:pPr algn="ctr"/>
            <a:r>
              <a:rPr lang="ru-RU" sz="5000" b="1" dirty="0" smtClean="0"/>
              <a:t>5 </a:t>
            </a:r>
            <a:r>
              <a:rPr lang="en-US" sz="5000" b="1" dirty="0" smtClean="0"/>
              <a:t>round </a:t>
            </a:r>
            <a:r>
              <a:rPr lang="ru-RU" sz="5000" b="1" dirty="0" smtClean="0">
                <a:solidFill>
                  <a:srgbClr val="FF0000"/>
                </a:solidFill>
              </a:rPr>
              <a:t>«</a:t>
            </a:r>
            <a:r>
              <a:rPr lang="en-US" sz="5000" b="1" dirty="0" smtClean="0">
                <a:solidFill>
                  <a:srgbClr val="FF0000"/>
                </a:solidFill>
              </a:rPr>
              <a:t>Picture in the sentence</a:t>
            </a:r>
            <a:r>
              <a:rPr lang="ru-RU" sz="5000" b="1" dirty="0" smtClean="0">
                <a:solidFill>
                  <a:srgbClr val="FF0000"/>
                </a:solidFill>
              </a:rPr>
              <a:t>»</a:t>
            </a:r>
            <a:endParaRPr lang="ru-RU" sz="5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769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6743" y="461223"/>
            <a:ext cx="5146763" cy="621852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rot="20775937">
            <a:off x="84276" y="1830866"/>
            <a:ext cx="7649851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0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gerian" panose="04020705040A02060702" pitchFamily="82" charset="0"/>
              </a:rPr>
              <a:t>Cinderella</a:t>
            </a:r>
            <a:endParaRPr lang="ru-RU" sz="10000" b="0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62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209" y="1410405"/>
            <a:ext cx="11290207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60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Ертеде бір Шал мен Кемпір </a:t>
            </a:r>
          </a:p>
          <a:p>
            <a:pPr algn="ctr"/>
            <a:r>
              <a:rPr lang="kk-KZ" sz="60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болыпты. Кемпір бір күні </a:t>
            </a:r>
          </a:p>
          <a:p>
            <a:pPr algn="ctr"/>
            <a:r>
              <a:rPr lang="kk-KZ" sz="60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қаймаққа нан илеп, оны майға </a:t>
            </a:r>
          </a:p>
          <a:p>
            <a:pPr algn="ctr"/>
            <a:r>
              <a:rPr lang="kk-KZ" sz="60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қуырып  пісіріпті. Оны терезенің </a:t>
            </a:r>
          </a:p>
          <a:p>
            <a:pPr algn="ctr"/>
            <a:r>
              <a:rPr lang="kk-KZ" sz="60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алдына суытып қойыпты.</a:t>
            </a:r>
            <a:endParaRPr lang="ru-RU" sz="60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38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azviwaika.ru/wp-content/uploads/2016/11/kolobok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29" y="1502230"/>
            <a:ext cx="5932598" cy="511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 rot="1377201">
            <a:off x="4393651" y="1886566"/>
            <a:ext cx="80848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96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gerian" panose="04020705040A02060702" pitchFamily="82" charset="0"/>
              </a:rPr>
              <a:t>Ақбауырсақ</a:t>
            </a:r>
            <a:endParaRPr lang="ru-RU" sz="96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32443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0445" y="1541416"/>
            <a:ext cx="1145612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5000" b="1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Бір түлкі жүгіріп келе жатып, абайсыз</a:t>
            </a:r>
          </a:p>
          <a:p>
            <a:pPr algn="ctr"/>
            <a:r>
              <a:rPr lang="kk-KZ" sz="5000" b="1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бір терең апанға түсіп кетіпті. </a:t>
            </a:r>
          </a:p>
          <a:p>
            <a:pPr algn="ctr"/>
            <a:r>
              <a:rPr lang="kk-KZ" sz="5000" b="1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Шағайын десе шыға алмай тұрғанда, ешкі су іздеп жүріп, әлгі апанға келіп, </a:t>
            </a:r>
          </a:p>
          <a:p>
            <a:pPr algn="ctr"/>
            <a:r>
              <a:rPr lang="kk-KZ" sz="50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т</a:t>
            </a:r>
            <a:r>
              <a:rPr lang="kk-KZ" sz="5000" b="1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үлкіні көрді.</a:t>
            </a:r>
            <a:endParaRPr lang="ru-RU" sz="5000" b="1" dirty="0">
              <a:solidFill>
                <a:srgbClr val="00206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4963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rot="19684008">
            <a:off x="-302067" y="2083296"/>
            <a:ext cx="86175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0" b="1" i="1" dirty="0" err="1">
                <a:solidFill>
                  <a:srgbClr val="7030A0"/>
                </a:solidFill>
                <a:ea typeface="Arimo" panose="020B0604020202020204" pitchFamily="34" charset="0"/>
                <a:cs typeface="Arimo" panose="020B0604020202020204" pitchFamily="34" charset="0"/>
              </a:rPr>
              <a:t>түлкі</a:t>
            </a:r>
            <a:r>
              <a:rPr lang="ru-RU" sz="8000" b="1" i="1" dirty="0">
                <a:solidFill>
                  <a:srgbClr val="7030A0"/>
                </a:solidFill>
                <a:ea typeface="Arimo" panose="020B0604020202020204" pitchFamily="34" charset="0"/>
                <a:cs typeface="Arimo" panose="020B0604020202020204" pitchFamily="34" charset="0"/>
              </a:rPr>
              <a:t> мен </a:t>
            </a:r>
            <a:r>
              <a:rPr lang="ru-RU" sz="8000" b="1" i="1" dirty="0" err="1">
                <a:solidFill>
                  <a:srgbClr val="7030A0"/>
                </a:solidFill>
                <a:ea typeface="Arimo" panose="020B0604020202020204" pitchFamily="34" charset="0"/>
                <a:cs typeface="Arimo" panose="020B0604020202020204" pitchFamily="34" charset="0"/>
              </a:rPr>
              <a:t>ешкі</a:t>
            </a:r>
            <a:endParaRPr lang="ru-RU" sz="8000" b="1" i="1" dirty="0">
              <a:solidFill>
                <a:srgbClr val="7030A0"/>
              </a:solidFill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1928" y="2220686"/>
            <a:ext cx="5921574" cy="442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283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412" y="595231"/>
            <a:ext cx="4572000" cy="221894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01781" y="1175656"/>
            <a:ext cx="9457510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9000" b="1" dirty="0" smtClean="0">
                <a:ln w="22225">
                  <a:solidFill>
                    <a:srgbClr val="EB7712"/>
                  </a:solidFill>
                  <a:prstDash val="solid"/>
                </a:ln>
                <a:solidFill>
                  <a:srgbClr val="EB7712">
                    <a:lumMod val="40000"/>
                    <a:lumOff val="60000"/>
                  </a:srgbClr>
                </a:solidFill>
              </a:rPr>
              <a:t>3 </a:t>
            </a:r>
            <a:r>
              <a:rPr lang="ru-RU" sz="9000" b="1" dirty="0">
                <a:ln w="22225">
                  <a:solidFill>
                    <a:srgbClr val="EB7712"/>
                  </a:solidFill>
                  <a:prstDash val="solid"/>
                </a:ln>
                <a:solidFill>
                  <a:srgbClr val="EB7712">
                    <a:lumMod val="40000"/>
                    <a:lumOff val="60000"/>
                  </a:srgbClr>
                </a:solidFill>
              </a:rPr>
              <a:t>тур </a:t>
            </a:r>
          </a:p>
          <a:p>
            <a:pPr lvl="0" algn="ctr"/>
            <a:r>
              <a:rPr lang="ru-RU" sz="9000" b="1" dirty="0" smtClean="0">
                <a:ln w="22225">
                  <a:solidFill>
                    <a:srgbClr val="EB7712"/>
                  </a:solidFill>
                  <a:prstDash val="solid"/>
                </a:ln>
                <a:solidFill>
                  <a:srgbClr val="FF0000"/>
                </a:solidFill>
              </a:rPr>
              <a:t>«</a:t>
            </a:r>
            <a:r>
              <a:rPr lang="en-US" sz="9000" b="1" dirty="0" smtClean="0">
                <a:ln w="22225">
                  <a:solidFill>
                    <a:srgbClr val="EB7712"/>
                  </a:solidFill>
                  <a:prstDash val="solid"/>
                </a:ln>
                <a:solidFill>
                  <a:srgbClr val="FF0000"/>
                </a:solidFill>
              </a:rPr>
              <a:t>Word snake</a:t>
            </a:r>
            <a:r>
              <a:rPr lang="ru-RU" sz="9000" b="1" dirty="0" smtClean="0">
                <a:ln w="22225">
                  <a:solidFill>
                    <a:srgbClr val="EB7712"/>
                  </a:solidFill>
                  <a:prstDash val="solid"/>
                </a:ln>
                <a:solidFill>
                  <a:srgbClr val="FF0000"/>
                </a:solidFill>
              </a:rPr>
              <a:t>»</a:t>
            </a:r>
          </a:p>
          <a:p>
            <a:pPr lvl="0" algn="ctr"/>
            <a:r>
              <a:rPr lang="kk-KZ" sz="9000" b="1" dirty="0" smtClean="0">
                <a:ln w="22225">
                  <a:solidFill>
                    <a:srgbClr val="EB7712"/>
                  </a:solidFill>
                  <a:prstDash val="solid"/>
                </a:ln>
                <a:solidFill>
                  <a:srgbClr val="FF0000"/>
                </a:solidFill>
              </a:rPr>
              <a:t>«Адасқан әріп»</a:t>
            </a:r>
            <a:endParaRPr lang="en-US" sz="9000" b="1" dirty="0" smtClean="0">
              <a:ln w="22225">
                <a:solidFill>
                  <a:srgbClr val="EB7712"/>
                </a:solidFill>
                <a:prstDash val="solid"/>
              </a:ln>
              <a:solidFill>
                <a:srgbClr val="FF0000"/>
              </a:solidFill>
            </a:endParaRPr>
          </a:p>
          <a:p>
            <a:pPr lvl="0" algn="ctr"/>
            <a:endParaRPr lang="ru-RU" sz="10000" b="1" dirty="0">
              <a:ln w="22225">
                <a:solidFill>
                  <a:srgbClr val="EB7712"/>
                </a:solidFill>
                <a:prstDash val="solid"/>
              </a:ln>
              <a:solidFill>
                <a:srgbClr val="EB7712">
                  <a:lumMod val="40000"/>
                  <a:lumOff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11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0263" y="1166843"/>
            <a:ext cx="1122099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4</a:t>
            </a:r>
            <a:r>
              <a:rPr lang="ru-RU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тур </a:t>
            </a:r>
          </a:p>
          <a:p>
            <a:pPr algn="ctr"/>
            <a:r>
              <a:rPr lang="ru-RU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«</a:t>
            </a:r>
            <a:r>
              <a:rPr lang="en-US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Questions</a:t>
            </a:r>
            <a:r>
              <a:rPr lang="ru-RU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»</a:t>
            </a:r>
            <a:endParaRPr lang="en-US" sz="96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ctr"/>
            <a:r>
              <a:rPr lang="ru-RU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«</a:t>
            </a:r>
            <a:r>
              <a:rPr lang="kk-KZ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Сұрақтар</a:t>
            </a:r>
            <a:r>
              <a:rPr lang="ru-RU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»</a:t>
            </a:r>
            <a:endParaRPr lang="ru-RU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21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772" y="1110343"/>
            <a:ext cx="8434524" cy="555444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74320" y="448385"/>
            <a:ext cx="11691257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5 </a:t>
            </a:r>
            <a:r>
              <a:rPr lang="ru-RU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тур </a:t>
            </a:r>
          </a:p>
          <a:p>
            <a:pPr algn="ctr"/>
            <a:r>
              <a:rPr lang="ru-RU" sz="9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«</a:t>
            </a:r>
            <a:r>
              <a:rPr lang="en-US" sz="9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Picture in the sentence</a:t>
            </a:r>
            <a:r>
              <a:rPr lang="ru-RU" sz="9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»</a:t>
            </a:r>
            <a:endParaRPr lang="en-US" sz="90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ctr"/>
            <a:r>
              <a:rPr lang="kk-KZ" sz="9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«Сөйлемдегі сүрет</a:t>
            </a:r>
            <a:r>
              <a:rPr lang="ru-RU" sz="9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»</a:t>
            </a:r>
            <a:endParaRPr lang="ru-RU" sz="9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54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2673" y="1489165"/>
            <a:ext cx="898724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I like to play</a:t>
            </a:r>
          </a:p>
          <a:p>
            <a:pPr algn="ctr"/>
            <a:endParaRPr lang="en-US" sz="100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r>
              <a:rPr lang="en-US" sz="10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with 									.</a:t>
            </a:r>
            <a:endParaRPr lang="ru-RU" sz="100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1146" y="3003577"/>
            <a:ext cx="2850968" cy="282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71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200" y="2096030"/>
            <a:ext cx="2853175" cy="28226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99908" y="2414829"/>
            <a:ext cx="4031873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ball</a:t>
            </a:r>
            <a:endParaRPr lang="ru-RU" sz="15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11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61" y="4108158"/>
            <a:ext cx="3298222" cy="25605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3430" y="495850"/>
            <a:ext cx="4864603" cy="310949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27473" y="1791678"/>
            <a:ext cx="10084813" cy="47089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 тур </a:t>
            </a:r>
          </a:p>
          <a:p>
            <a:pPr algn="ctr"/>
            <a:r>
              <a:rPr lang="ru-RU" sz="10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«</a:t>
            </a:r>
            <a:r>
              <a:rPr lang="ru-RU" sz="10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Бәйге</a:t>
            </a:r>
            <a:r>
              <a:rPr lang="ru-RU" sz="10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»</a:t>
            </a:r>
          </a:p>
          <a:p>
            <a:pPr algn="ctr"/>
            <a:r>
              <a:rPr lang="en-US" sz="10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						</a:t>
            </a:r>
            <a:r>
              <a:rPr lang="ru-RU" sz="10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«</a:t>
            </a:r>
            <a:r>
              <a:rPr lang="en-US" sz="10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The fastest</a:t>
            </a:r>
            <a:r>
              <a:rPr lang="ru-RU" sz="10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»</a:t>
            </a:r>
            <a:endParaRPr lang="ru-RU" sz="10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13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092" y="2310169"/>
            <a:ext cx="8569507" cy="28757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76150" y="1058092"/>
            <a:ext cx="10335073" cy="5478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Many different</a:t>
            </a:r>
          </a:p>
          <a:p>
            <a:pPr algn="ctr"/>
            <a:endParaRPr lang="en-US" sz="50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10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en-US" sz="10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in our class.</a:t>
            </a:r>
            <a:endParaRPr lang="ru-RU" sz="100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6363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123" y="1106261"/>
            <a:ext cx="6000750" cy="26860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4766" y="4362994"/>
            <a:ext cx="1146480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Children / pupils</a:t>
            </a:r>
            <a:endParaRPr lang="ru-RU" sz="10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1749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44879" y="1263972"/>
            <a:ext cx="1044593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0000" dirty="0">
                <a:solidFill>
                  <a:srgbClr val="C00000"/>
                </a:solidFill>
                <a:latin typeface="Arial Black" panose="020B0A04020102020204" pitchFamily="34" charset="0"/>
                <a:cs typeface="Times New Roman" pitchFamily="18" charset="0"/>
              </a:rPr>
              <a:t>Күш  - білімде, </a:t>
            </a:r>
          </a:p>
          <a:p>
            <a:r>
              <a:rPr lang="kk-KZ" sz="10000" dirty="0">
                <a:solidFill>
                  <a:srgbClr val="C00000"/>
                </a:solidFill>
                <a:latin typeface="Arial Black" panose="020B0A04020102020204" pitchFamily="34" charset="0"/>
                <a:cs typeface="Times New Roman" pitchFamily="18" charset="0"/>
              </a:rPr>
              <a:t>Білім - </a:t>
            </a:r>
            <a:endParaRPr lang="ru-RU" sz="10000" dirty="0">
              <a:solidFill>
                <a:srgbClr val="C00000"/>
              </a:solidFill>
              <a:latin typeface="Arial Black" panose="020B0A04020102020204" pitchFamily="34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0687" y="2868094"/>
            <a:ext cx="1481456" cy="16704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844" y="2703489"/>
            <a:ext cx="2286198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0666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558" y="1485732"/>
            <a:ext cx="3344591" cy="37712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52160" y="2873828"/>
            <a:ext cx="530465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0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кітапта</a:t>
            </a:r>
            <a:endParaRPr lang="ru-RU" sz="10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9818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610" y="1772817"/>
            <a:ext cx="2208246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47928" y="2348881"/>
            <a:ext cx="582531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0000" dirty="0">
                <a:solidFill>
                  <a:srgbClr val="C00000"/>
                </a:solidFill>
                <a:latin typeface="Arial Black" panose="020B0A04020102020204" pitchFamily="34" charset="0"/>
              </a:rPr>
              <a:t>қорқақ</a:t>
            </a:r>
            <a:r>
              <a:rPr lang="kk-KZ" sz="3600" dirty="0">
                <a:solidFill>
                  <a:srgbClr val="C00000"/>
                </a:solidFill>
                <a:latin typeface="Arial Black" panose="020B0A04020102020204" pitchFamily="34" charset="0"/>
              </a:rPr>
              <a:t>, </a:t>
            </a:r>
            <a:r>
              <a:rPr lang="kk-KZ" dirty="0">
                <a:solidFill>
                  <a:srgbClr val="C00000"/>
                </a:solidFill>
                <a:latin typeface="Arial Black" panose="020B0A04020102020204" pitchFamily="34" charset="0"/>
              </a:rPr>
              <a:t>  </a:t>
            </a:r>
            <a:endParaRPr lang="ru-RU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005065"/>
            <a:ext cx="2438400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47928" y="4251494"/>
            <a:ext cx="548535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0000" dirty="0">
                <a:solidFill>
                  <a:srgbClr val="C00000"/>
                </a:solidFill>
                <a:latin typeface="Arial Black" panose="020B0A04020102020204" pitchFamily="34" charset="0"/>
              </a:rPr>
              <a:t>батыр.</a:t>
            </a:r>
            <a:endParaRPr lang="ru-RU" sz="100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3231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876" y="1763849"/>
            <a:ext cx="2206943" cy="16582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98571" y="1658983"/>
            <a:ext cx="255069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0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көз</a:t>
            </a:r>
            <a:endParaRPr lang="ru-RU" sz="10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876" y="3987998"/>
            <a:ext cx="2438611" cy="21215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16137" y="3987998"/>
            <a:ext cx="259237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0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қол</a:t>
            </a:r>
            <a:endParaRPr lang="ru-RU" sz="10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1606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8823" y="1774367"/>
            <a:ext cx="991406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The beautiful </a:t>
            </a:r>
            <a:endParaRPr lang="ru-RU" sz="100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0716" y="3405583"/>
            <a:ext cx="5131798" cy="330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64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344" y="1897455"/>
            <a:ext cx="5133277" cy="32982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88183" y="2346237"/>
            <a:ext cx="4942315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river</a:t>
            </a:r>
            <a:endParaRPr lang="ru-RU" sz="15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2131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5029" y="1410789"/>
            <a:ext cx="966651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The 										is </a:t>
            </a:r>
          </a:p>
          <a:p>
            <a:pPr algn="ctr"/>
            <a:r>
              <a:rPr lang="en-US" sz="10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a dangerous </a:t>
            </a:r>
          </a:p>
          <a:p>
            <a:pPr algn="ctr"/>
            <a:r>
              <a:rPr lang="en-US" sz="10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animal.</a:t>
            </a:r>
            <a:endParaRPr lang="ru-RU" sz="100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2361" y="521698"/>
            <a:ext cx="3970564" cy="263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379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735" y="2399533"/>
            <a:ext cx="3968840" cy="2633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48103" y="2399533"/>
            <a:ext cx="4031873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lion</a:t>
            </a:r>
            <a:endParaRPr lang="ru-RU" sz="15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864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6571" y="2470168"/>
            <a:ext cx="1124712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228600"/>
            <a:r>
              <a:rPr lang="kk-KZ" sz="10000" dirty="0" smtClean="0">
                <a:solidFill>
                  <a:srgbClr val="002060"/>
                </a:solidFill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...</a:t>
            </a:r>
            <a:r>
              <a:rPr lang="en-US" sz="10000" dirty="0" smtClean="0">
                <a:solidFill>
                  <a:srgbClr val="002060"/>
                </a:solidFill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 </a:t>
            </a:r>
            <a:r>
              <a:rPr lang="kk-KZ" sz="10000" dirty="0" smtClean="0">
                <a:solidFill>
                  <a:srgbClr val="002060"/>
                </a:solidFill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бед </a:t>
            </a:r>
            <a:r>
              <a:rPr lang="kk-KZ" sz="10000" dirty="0">
                <a:solidFill>
                  <a:srgbClr val="002060"/>
                </a:solidFill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один ответ. </a:t>
            </a:r>
            <a:endParaRPr lang="ru-RU" sz="10000" dirty="0">
              <a:solidFill>
                <a:srgbClr val="002060"/>
              </a:solidFill>
              <a:latin typeface="Segoe UI Semibold" panose="020B0702040204020203" pitchFamily="34" charset="0"/>
              <a:ea typeface="Times New Roman" panose="02020603050405020304" pitchFamily="18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93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423" y="1767115"/>
            <a:ext cx="1878906" cy="1866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23789" y="2002417"/>
            <a:ext cx="61927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0000" dirty="0">
                <a:solidFill>
                  <a:srgbClr val="C00000"/>
                </a:solidFill>
                <a:latin typeface="Arial Black" panose="020B0A04020102020204" pitchFamily="34" charset="0"/>
              </a:rPr>
              <a:t>- ойын,</a:t>
            </a:r>
            <a:endParaRPr lang="ru-RU" sz="100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423" y="4149081"/>
            <a:ext cx="2419350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23789" y="4149081"/>
            <a:ext cx="528083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0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- өлім.</a:t>
            </a:r>
            <a:endParaRPr lang="ru-RU" sz="100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609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51268" y="1358538"/>
            <a:ext cx="508985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0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мысық</a:t>
            </a:r>
            <a:endParaRPr lang="ru-RU" sz="10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808" y="1358538"/>
            <a:ext cx="1877731" cy="18655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808" y="4035470"/>
            <a:ext cx="2420322" cy="18960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55772" y="3853543"/>
            <a:ext cx="562044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0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тышқан</a:t>
            </a:r>
            <a:endParaRPr lang="ru-RU" sz="10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3094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37639" y="1650665"/>
            <a:ext cx="10117595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00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7</a:t>
            </a:r>
            <a:r>
              <a:rPr lang="kk-KZ" sz="10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рет</a:t>
            </a:r>
            <a:r>
              <a:rPr lang="en-US" sz="10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													,	</a:t>
            </a:r>
            <a:r>
              <a:rPr lang="kk-KZ" sz="10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endParaRPr lang="en-US" sz="10000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endParaRPr lang="kk-KZ" sz="50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r>
              <a:rPr lang="en-US" sz="100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1 </a:t>
            </a:r>
            <a:r>
              <a:rPr lang="kk-KZ" sz="100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р</a:t>
            </a:r>
            <a:r>
              <a:rPr lang="kk-KZ" sz="10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ет</a:t>
            </a:r>
            <a:r>
              <a:rPr lang="en-US" sz="10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											</a:t>
            </a:r>
            <a:r>
              <a:rPr lang="kk-KZ" sz="10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.</a:t>
            </a:r>
            <a:endParaRPr lang="ru-RU" sz="100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319" y="692331"/>
            <a:ext cx="5143448" cy="22357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5759" y="2928059"/>
            <a:ext cx="3548607" cy="236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303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27372" y="2037805"/>
            <a:ext cx="470353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0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өлшеп</a:t>
            </a:r>
            <a:endParaRPr lang="ru-RU" sz="10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10" y="1437692"/>
            <a:ext cx="5145470" cy="22313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810" y="3669021"/>
            <a:ext cx="4996663" cy="24304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71063" y="4068631"/>
            <a:ext cx="272061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0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кес</a:t>
            </a:r>
            <a:endParaRPr lang="ru-RU" sz="10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6176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vamotkrytka.ru/_ph/158/2/4204751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66" y="1459775"/>
            <a:ext cx="4037603" cy="3028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7714" y="535577"/>
            <a:ext cx="4024676" cy="301850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1810" y="3661254"/>
            <a:ext cx="4057423" cy="303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757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96143" y="1510932"/>
            <a:ext cx="47671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9600" dirty="0" smtClean="0">
                <a:solidFill>
                  <a:srgbClr val="0070C0"/>
                </a:solidFill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Семь</a:t>
            </a:r>
            <a:endParaRPr lang="en-US" sz="9600" dirty="0" smtClean="0">
              <a:solidFill>
                <a:srgbClr val="0070C0"/>
              </a:solidFill>
              <a:latin typeface="Segoe UI Semibold" panose="020B0702040204020203" pitchFamily="34" charset="0"/>
              <a:ea typeface="Times New Roman" panose="02020603050405020304" pitchFamily="18" charset="0"/>
              <a:cs typeface="Segoe UI Semibold" panose="020B0702040204020203" pitchFamily="34" charset="0"/>
            </a:endParaRPr>
          </a:p>
          <a:p>
            <a:r>
              <a:rPr lang="kk-KZ" sz="9600" dirty="0" smtClean="0">
                <a:solidFill>
                  <a:srgbClr val="0070C0"/>
                </a:solidFill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Жеті</a:t>
            </a:r>
            <a:endParaRPr lang="ru-RU" sz="9600" dirty="0" smtClean="0">
              <a:solidFill>
                <a:srgbClr val="0070C0"/>
              </a:solidFill>
              <a:latin typeface="Segoe UI Semibold" panose="020B0702040204020203" pitchFamily="34" charset="0"/>
              <a:ea typeface="Times New Roman" panose="02020603050405020304" pitchFamily="18" charset="0"/>
              <a:cs typeface="Segoe UI Semibold" panose="020B0702040204020203" pitchFamily="34" charset="0"/>
            </a:endParaRPr>
          </a:p>
          <a:p>
            <a:r>
              <a:rPr lang="en-US" sz="9600" dirty="0" smtClean="0">
                <a:solidFill>
                  <a:srgbClr val="0070C0"/>
                </a:solidFill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Seven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27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07623" y="1919223"/>
            <a:ext cx="880436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228600"/>
            <a:r>
              <a:rPr lang="kk-KZ" sz="10000" dirty="0" smtClean="0">
                <a:solidFill>
                  <a:srgbClr val="002060"/>
                </a:solidFill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...</a:t>
            </a:r>
            <a:r>
              <a:rPr lang="en-US" sz="10000" dirty="0" smtClean="0">
                <a:solidFill>
                  <a:srgbClr val="002060"/>
                </a:solidFill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 </a:t>
            </a:r>
            <a:r>
              <a:rPr lang="kk-KZ" sz="10000" dirty="0" smtClean="0">
                <a:solidFill>
                  <a:srgbClr val="002060"/>
                </a:solidFill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познаются </a:t>
            </a:r>
            <a:endParaRPr lang="en-US" sz="10000" dirty="0" smtClean="0">
              <a:solidFill>
                <a:srgbClr val="002060"/>
              </a:solidFill>
              <a:latin typeface="Segoe UI Semibold" panose="020B0702040204020203" pitchFamily="34" charset="0"/>
              <a:ea typeface="Times New Roman" panose="02020603050405020304" pitchFamily="18" charset="0"/>
              <a:cs typeface="Segoe UI Semibold" panose="020B0702040204020203" pitchFamily="34" charset="0"/>
            </a:endParaRPr>
          </a:p>
          <a:p>
            <a:pPr marL="457200" indent="-228600"/>
            <a:r>
              <a:rPr lang="kk-KZ" sz="10000" dirty="0" smtClean="0">
                <a:solidFill>
                  <a:srgbClr val="002060"/>
                </a:solidFill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в </a:t>
            </a:r>
            <a:r>
              <a:rPr lang="kk-KZ" sz="10000" dirty="0">
                <a:solidFill>
                  <a:srgbClr val="002060"/>
                </a:solidFill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беде</a:t>
            </a:r>
            <a:r>
              <a:rPr lang="kk-KZ" sz="10000" dirty="0" smtClean="0">
                <a:solidFill>
                  <a:srgbClr val="002060"/>
                </a:solidFill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.</a:t>
            </a:r>
            <a:endParaRPr lang="ru-RU" sz="10000" dirty="0">
              <a:solidFill>
                <a:srgbClr val="002060"/>
              </a:solidFill>
              <a:latin typeface="Segoe UI Semibold" panose="020B0702040204020203" pitchFamily="34" charset="0"/>
              <a:ea typeface="Times New Roman" panose="02020603050405020304" pitchFamily="18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27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79871" y="1523110"/>
            <a:ext cx="4498347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10000" dirty="0" smtClean="0">
                <a:solidFill>
                  <a:srgbClr val="0070C0"/>
                </a:solidFill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Друзья</a:t>
            </a:r>
            <a:endParaRPr lang="en-US" sz="10000" dirty="0" smtClean="0">
              <a:solidFill>
                <a:srgbClr val="0070C0"/>
              </a:solidFill>
              <a:latin typeface="Segoe UI Semibold" panose="020B0702040204020203" pitchFamily="34" charset="0"/>
              <a:ea typeface="Times New Roman" panose="02020603050405020304" pitchFamily="18" charset="0"/>
              <a:cs typeface="Segoe UI Semibold" panose="020B0702040204020203" pitchFamily="34" charset="0"/>
            </a:endParaRPr>
          </a:p>
          <a:p>
            <a:r>
              <a:rPr lang="kk-KZ" sz="10000" dirty="0" smtClean="0">
                <a:solidFill>
                  <a:srgbClr val="0070C0"/>
                </a:solidFill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Достар</a:t>
            </a:r>
            <a:endParaRPr lang="en-US" sz="10000" dirty="0" smtClean="0">
              <a:solidFill>
                <a:srgbClr val="0070C0"/>
              </a:solidFill>
              <a:latin typeface="Segoe UI Semibold" panose="020B0702040204020203" pitchFamily="34" charset="0"/>
              <a:ea typeface="Times New Roman" panose="02020603050405020304" pitchFamily="18" charset="0"/>
              <a:cs typeface="Segoe UI Semibold" panose="020B0702040204020203" pitchFamily="34" charset="0"/>
            </a:endParaRPr>
          </a:p>
          <a:p>
            <a:r>
              <a:rPr lang="en-US" sz="10000" dirty="0">
                <a:solidFill>
                  <a:srgbClr val="0070C0"/>
                </a:solidFill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F</a:t>
            </a:r>
            <a:r>
              <a:rPr lang="en-US" sz="10000" dirty="0" smtClean="0">
                <a:solidFill>
                  <a:srgbClr val="0070C0"/>
                </a:solidFill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riends</a:t>
            </a:r>
            <a:endParaRPr lang="ru-RU" sz="10000" dirty="0">
              <a:solidFill>
                <a:srgbClr val="0070C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54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4469" y="1767840"/>
            <a:ext cx="1181753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6000" dirty="0" smtClean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Без чего на белом свете</a:t>
            </a:r>
          </a:p>
          <a:p>
            <a:r>
              <a:rPr lang="kk-KZ" sz="6000" dirty="0" smtClean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Взрослым не прожить и детям?</a:t>
            </a:r>
          </a:p>
          <a:p>
            <a:r>
              <a:rPr lang="kk-KZ" sz="6000" dirty="0" smtClean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Кто поддержит вас</a:t>
            </a:r>
            <a:r>
              <a:rPr lang="ru-RU" sz="6000" dirty="0" smtClean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, друзья? Ваша дружная …</a:t>
            </a:r>
            <a:endParaRPr lang="ru-RU" sz="6000" dirty="0">
              <a:solidFill>
                <a:srgbClr val="00206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50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00696" y="1355412"/>
            <a:ext cx="732390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228600"/>
            <a:r>
              <a:rPr lang="kk-KZ" sz="10000" dirty="0" smtClean="0">
                <a:solidFill>
                  <a:srgbClr val="0070C0"/>
                </a:solidFill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Отбасы</a:t>
            </a:r>
            <a:endParaRPr lang="en-US" sz="10000" dirty="0" smtClean="0">
              <a:solidFill>
                <a:srgbClr val="0070C0"/>
              </a:solidFill>
              <a:latin typeface="Segoe UI Semibold" panose="020B0702040204020203" pitchFamily="34" charset="0"/>
              <a:ea typeface="Times New Roman" panose="02020603050405020304" pitchFamily="18" charset="0"/>
              <a:cs typeface="Segoe UI Semibold" panose="020B0702040204020203" pitchFamily="34" charset="0"/>
            </a:endParaRPr>
          </a:p>
          <a:p>
            <a:pPr marL="457200" indent="-228600"/>
            <a:r>
              <a:rPr lang="en-US" sz="10000" dirty="0">
                <a:solidFill>
                  <a:srgbClr val="0070C0"/>
                </a:solidFill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F</a:t>
            </a:r>
            <a:r>
              <a:rPr lang="en-US" sz="10000" dirty="0" smtClean="0">
                <a:solidFill>
                  <a:srgbClr val="0070C0"/>
                </a:solidFill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amily</a:t>
            </a:r>
          </a:p>
          <a:p>
            <a:pPr marL="457200" indent="-228600"/>
            <a:r>
              <a:rPr lang="kk-KZ" sz="10000" dirty="0">
                <a:solidFill>
                  <a:srgbClr val="0070C0"/>
                </a:solidFill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С</a:t>
            </a:r>
            <a:r>
              <a:rPr lang="kk-KZ" sz="10000" dirty="0" smtClean="0">
                <a:solidFill>
                  <a:srgbClr val="0070C0"/>
                </a:solidFill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емья</a:t>
            </a:r>
            <a:endParaRPr lang="ru-RU" sz="10000" dirty="0">
              <a:solidFill>
                <a:srgbClr val="0070C0"/>
              </a:solidFill>
              <a:latin typeface="Segoe UI Semibold" panose="020B0702040204020203" pitchFamily="34" charset="0"/>
              <a:ea typeface="Times New Roman" panose="02020603050405020304" pitchFamily="18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39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лед самолета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242</TotalTime>
  <Words>366</Words>
  <Application>Microsoft Office PowerPoint</Application>
  <PresentationFormat>Широкоэкранный</PresentationFormat>
  <Paragraphs>95</Paragraphs>
  <Slides>44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3" baseType="lpstr">
      <vt:lpstr>Algerian</vt:lpstr>
      <vt:lpstr>Arial</vt:lpstr>
      <vt:lpstr>Arial Black</vt:lpstr>
      <vt:lpstr>Arimo</vt:lpstr>
      <vt:lpstr>Calibri</vt:lpstr>
      <vt:lpstr>Century Gothic</vt:lpstr>
      <vt:lpstr>Segoe UI Semibold</vt:lpstr>
      <vt:lpstr>Times New Roman</vt:lpstr>
      <vt:lpstr>След самолета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Фора</dc:creator>
  <cp:lastModifiedBy>Фора</cp:lastModifiedBy>
  <cp:revision>30</cp:revision>
  <cp:lastPrinted>2017-09-20T15:55:36Z</cp:lastPrinted>
  <dcterms:created xsi:type="dcterms:W3CDTF">2017-09-14T12:00:44Z</dcterms:created>
  <dcterms:modified xsi:type="dcterms:W3CDTF">2017-09-26T05:21:25Z</dcterms:modified>
</cp:coreProperties>
</file>