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6" r:id="rId3"/>
    <p:sldId id="270" r:id="rId4"/>
    <p:sldId id="269" r:id="rId5"/>
    <p:sldId id="271" r:id="rId6"/>
    <p:sldId id="268" r:id="rId7"/>
    <p:sldId id="272" r:id="rId8"/>
    <p:sldId id="273" r:id="rId9"/>
    <p:sldId id="274" r:id="rId10"/>
    <p:sldId id="275" r:id="rId11"/>
    <p:sldId id="276" r:id="rId12"/>
    <p:sldId id="259" r:id="rId13"/>
    <p:sldId id="277" r:id="rId14"/>
    <p:sldId id="278" r:id="rId15"/>
    <p:sldId id="261" r:id="rId16"/>
    <p:sldId id="279" r:id="rId17"/>
    <p:sldId id="280" r:id="rId18"/>
    <p:sldId id="281" r:id="rId19"/>
    <p:sldId id="260" r:id="rId20"/>
    <p:sldId id="267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F27DE-9117-44A5-BFA9-4D5A26F874CE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40818-AEF5-46AF-A460-D1962FA79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529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F27DE-9117-44A5-BFA9-4D5A26F874CE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40818-AEF5-46AF-A460-D1962FA79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890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F27DE-9117-44A5-BFA9-4D5A26F874CE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40818-AEF5-46AF-A460-D1962FA79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248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F27DE-9117-44A5-BFA9-4D5A26F874CE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40818-AEF5-46AF-A460-D1962FA79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934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F27DE-9117-44A5-BFA9-4D5A26F874CE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40818-AEF5-46AF-A460-D1962FA79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394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F27DE-9117-44A5-BFA9-4D5A26F874CE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40818-AEF5-46AF-A460-D1962FA79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851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F27DE-9117-44A5-BFA9-4D5A26F874CE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40818-AEF5-46AF-A460-D1962FA79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438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F27DE-9117-44A5-BFA9-4D5A26F874CE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40818-AEF5-46AF-A460-D1962FA79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740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F27DE-9117-44A5-BFA9-4D5A26F874CE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40818-AEF5-46AF-A460-D1962FA79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3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F27DE-9117-44A5-BFA9-4D5A26F874CE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40818-AEF5-46AF-A460-D1962FA79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583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F27DE-9117-44A5-BFA9-4D5A26F874CE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40818-AEF5-46AF-A460-D1962FA79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331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F27DE-9117-44A5-BFA9-4D5A26F874CE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40818-AEF5-46AF-A460-D1962FA79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318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3336" y="1"/>
            <a:ext cx="9937123" cy="3651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памятныхдат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Самарского региона.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1972" y="563496"/>
            <a:ext cx="11629622" cy="6019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 января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</a:t>
            </a:r>
            <a:r>
              <a:rPr lang="ru-RU" sz="2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 Самарской губернии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(указ о ее создании которой был подписан 13.01.1851);</a:t>
            </a:r>
            <a:b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февраля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День памяти сотрудников органов внутренних дел, погибших при исполнении служебных обязанностей (10.02.1999 в здании УВД области произошел пожар, унесший жизни 57 человек);</a:t>
            </a:r>
            <a:b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 марта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День открытия губернского земского собрания (то есть праздник нынешней 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губдумы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собрание впервые открылось 12.03.1865);</a:t>
            </a:r>
            <a:b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 мая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</a:t>
            </a:r>
            <a:r>
              <a:rPr lang="ru-RU" sz="2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 самарского знамени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(18.05.1877 прошла передача жителями Самары знамени болгарским ополченцам, участникам русско-турецкой войны);</a:t>
            </a:r>
            <a:b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 июля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День Самарской символики (герб губернии был утвержден 17.07.1878);</a:t>
            </a:r>
            <a:b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 августа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День особо охраняемых природных территорий (Жигулевский заповедник создан 19.08.1927);</a:t>
            </a:r>
            <a:b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 сентября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День народов и национальных культур Самарского края, приурочен к созданию областного Дома дружбы народов;</a:t>
            </a:r>
            <a:b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 ноября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День парада памяти (в память о куйбышевском параде 7.11. 1941).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09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9865" y="0"/>
            <a:ext cx="7217429" cy="49199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7831" y="4995952"/>
            <a:ext cx="1178416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3C2C2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Передавая воинам знамя, Алабин сказал: «Издалека, через всю русскую землю, знамя принесено к вам как живое свидетельство того, что оно дается вам не каким-нибудь уголком России, а всею русскою землею. Идите же под сенью этого знамени! Пусть оно будет залогом любви к вам России. Пусть оно будет знаменем водворения в вашей многострадальной стране навсегда мира, тишины и просвещения». В ответ над войсками прокатилось громогласное «Ура».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84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365" y="167425"/>
            <a:ext cx="8980670" cy="59500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035" y="167425"/>
            <a:ext cx="2901965" cy="349002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388200" y="3932949"/>
            <a:ext cx="30087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C2C2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2000" b="1" dirty="0" smtClean="0">
                <a:solidFill>
                  <a:srgbClr val="3C2C2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усский </a:t>
            </a:r>
            <a:r>
              <a:rPr lang="ru-RU" sz="2000" b="1" dirty="0">
                <a:solidFill>
                  <a:srgbClr val="3C2C2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подполковник Павел </a:t>
            </a:r>
            <a:r>
              <a:rPr lang="ru-RU" sz="2000" b="1" dirty="0" smtClean="0">
                <a:solidFill>
                  <a:srgbClr val="3C2C2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Калитин.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517772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9000" y="6197622"/>
            <a:ext cx="3360313" cy="660378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Сохранившееся часть крепости "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Шипка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 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70625" y="1846284"/>
            <a:ext cx="6531088" cy="43513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05" y="209083"/>
            <a:ext cx="6608966" cy="478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9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9548" y="192983"/>
            <a:ext cx="4972069" cy="64525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16709" y="365125"/>
            <a:ext cx="3181082" cy="3369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Самарский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гласный Петр Алабин, доставивший в составе делегации эту святыню из России, после освобождения Болгарии от турецкого владычества стал первым гражданским губернатором ее столицы Софии.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810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1095" y="2434051"/>
            <a:ext cx="5796965" cy="43513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09" y="125301"/>
            <a:ext cx="6656146" cy="496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44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6366" y="6275857"/>
            <a:ext cx="436593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dirty="0" smtClean="0">
                <a:solidFill>
                  <a:srgbClr val="59544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Оригинальное Самарское знамя.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41" y="131641"/>
            <a:ext cx="8014195" cy="614421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461420" y="571411"/>
            <a:ext cx="31892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5954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Болгары сохранили святой подарок. Оригинал находиться в Национальном военно-историческом музее и для его сохранения используется специальная барокамера.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60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606" y="115911"/>
            <a:ext cx="9187753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00482" y="475376"/>
            <a:ext cx="39538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C2C2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Болгарии сооружен мемориал Самарского </a:t>
            </a:r>
            <a:r>
              <a:rPr lang="ru-RU" sz="2000" b="1" dirty="0" smtClean="0">
                <a:solidFill>
                  <a:srgbClr val="3C2C2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знамени.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483779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254" y="122406"/>
            <a:ext cx="6265053" cy="41662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521" y="2346424"/>
            <a:ext cx="6532809" cy="432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41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6981" y="255718"/>
            <a:ext cx="9441261" cy="660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73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076" y="249215"/>
            <a:ext cx="6773214" cy="1325563"/>
          </a:xfrm>
        </p:spPr>
        <p:txBody>
          <a:bodyPr/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Улица Стара-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Загора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Куйбышев на открытках 1986 год.</a:t>
            </a:r>
            <a:r>
              <a:rPr lang="ru-RU" b="1" dirty="0"/>
              <a:t> 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445117"/>
            <a:ext cx="7718905" cy="54128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9485" y="0"/>
            <a:ext cx="2712814" cy="56924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718904" y="5785515"/>
            <a:ext cx="46576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Торец дома № 70 по ул. Стара-</a:t>
            </a:r>
            <a:r>
              <a:rPr lang="ru-RU" sz="20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Загора</a:t>
            </a:r>
            <a:r>
              <a:rPr lang="ru-RU" sz="20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0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Мозаика советско-болгарской дружбы.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08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85905" y="3995678"/>
            <a:ext cx="508286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Флаги же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массовое изделие. Их производят в большом количестве, чтобы в случае надобности заменить точно такими же. Полотнище флага обычно бывает четырехугольным, реже треугольным, чаще всего многоцветным. На нем также может быть изображен государственный герб или символ какой-либо организации.</a:t>
            </a:r>
            <a:endParaRPr lang="ru-RU" sz="20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471" y="236543"/>
            <a:ext cx="4919730" cy="34255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54" y="236543"/>
            <a:ext cx="5303764" cy="340002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57612" y="3995678"/>
            <a:ext cx="41770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Знамя — это полотнище, на котором нарисованы, напечатаны или вышиты эмблемы или надписи. Крепится оно непосредственно к древку. Каждое знамя уникально: его создают лишь в единственном экземпляре.</a:t>
            </a:r>
          </a:p>
        </p:txBody>
      </p:sp>
    </p:spTree>
    <p:extLst>
      <p:ext uri="{BB962C8B-B14F-4D97-AF65-F5344CB8AC3E}">
        <p14:creationId xmlns:p14="http://schemas.microsoft.com/office/powerpoint/2010/main" val="263376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Интернет </a:t>
            </a:r>
            <a:r>
              <a:rPr lang="ru-RU" dirty="0" err="1" smtClean="0"/>
              <a:t>реурс</a:t>
            </a:r>
            <a:r>
              <a:rPr lang="ru-RU" dirty="0" smtClean="0"/>
              <a:t>:</a:t>
            </a:r>
          </a:p>
          <a:p>
            <a:r>
              <a:rPr lang="ru-RU" dirty="0" smtClean="0"/>
              <a:t>http</a:t>
            </a:r>
            <a:r>
              <a:rPr lang="ru-RU" dirty="0"/>
              <a:t>://историческая-самара.рф/</a:t>
            </a:r>
          </a:p>
        </p:txBody>
      </p:sp>
    </p:spTree>
    <p:extLst>
      <p:ext uri="{BB962C8B-B14F-4D97-AF65-F5344CB8AC3E}">
        <p14:creationId xmlns:p14="http://schemas.microsoft.com/office/powerpoint/2010/main" val="4154223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4362"/>
            <a:ext cx="6306842" cy="39306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778" y="1625250"/>
            <a:ext cx="5644222" cy="393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9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9092" y="5719977"/>
            <a:ext cx="11552350" cy="728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5" marR="47625" indent="285750" algn="just">
              <a:lnSpc>
                <a:spcPct val="107000"/>
              </a:lnSpc>
              <a:spcBef>
                <a:spcPts val="525"/>
              </a:spcBef>
              <a:spcAft>
                <a:spcPts val="675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Болгары, находившиеся под турецким игом 500 лет, восстали в 1876 году. Россия сразу выступила в поддержку братьев-славян - началась русско-турецкая война 1877-1878 годов.</a:t>
            </a: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446" y="169043"/>
            <a:ext cx="9585641" cy="555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3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982" y="95343"/>
            <a:ext cx="3218645" cy="41982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648" y="95343"/>
            <a:ext cx="3340666" cy="41982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335" y="3380704"/>
            <a:ext cx="5484644" cy="347729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11179" y="4692568"/>
            <a:ext cx="3940937" cy="853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Петр Владимирович Алабин </a:t>
            </a:r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его жена Варвара Васильевна.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67066" y="2742058"/>
            <a:ext cx="38214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Самара.</a:t>
            </a:r>
          </a:p>
          <a:p>
            <a:r>
              <a:rPr lang="ru-RU" sz="20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Иверский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женский монастырь.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02884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27695" y="670771"/>
            <a:ext cx="4305837" cy="634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5" marR="47625" indent="285750" algn="just">
              <a:lnSpc>
                <a:spcPct val="107000"/>
              </a:lnSpc>
              <a:spcBef>
                <a:spcPts val="525"/>
              </a:spcBef>
              <a:spcAft>
                <a:spcPts val="675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Самарское знамя представляет собой широкое квадратное шёлковое полотнище из трёх горизонтальных полос: белой, пунцовой и синей, с такими же лентами. Посередине знамени с обеих сторон четырёхконечный крест, вышитый по чёрному фону золотом. На одной стороне его - изображение славянских просветителей Кирилла и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Мефодия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на другой -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Иверский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образ Божией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Матери. Древко знамени было изготовлено из ясеня и увенчано копьевидным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навершием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из серебра с позолотой. На позолоченной скобе надпись: "Болгарскому народу г. Самара. 1876 год".</a:t>
            </a: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4322" y="5639575"/>
            <a:ext cx="3640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Изображение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славянских просветителей Кирилла и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Мефодия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301535" y="5639575"/>
            <a:ext cx="37273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Иверский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 Божией Матери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6858"/>
            <a:ext cx="3794974" cy="37389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894" y="1769659"/>
            <a:ext cx="3794974" cy="371219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77919" y="147551"/>
            <a:ext cx="88061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Легендарный символ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российско-болгарской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дружбы.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68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419" y="177483"/>
            <a:ext cx="4302187" cy="64680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792" y="1323704"/>
            <a:ext cx="7176697" cy="532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7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365125"/>
            <a:ext cx="4559223" cy="61258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96000" y="365125"/>
            <a:ext cx="285911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C2C2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Командир </a:t>
            </a:r>
            <a:r>
              <a:rPr lang="ru-RU" sz="2000" b="1" dirty="0">
                <a:solidFill>
                  <a:srgbClr val="3C2C2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болгарского ополчения, русский генерал от инфантерии Николай </a:t>
            </a:r>
            <a:r>
              <a:rPr lang="ru-RU" sz="2000" b="1" dirty="0" smtClean="0">
                <a:solidFill>
                  <a:srgbClr val="3C2C2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Столетов.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82094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53243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3C2C2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мая </a:t>
            </a:r>
            <a:r>
              <a:rPr lang="ru-RU" sz="3200" b="1" dirty="0" smtClean="0">
                <a:solidFill>
                  <a:srgbClr val="3C2C2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1" dirty="0">
                <a:solidFill>
                  <a:srgbClr val="3C2C2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новому стилю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 мая</a:t>
            </a:r>
            <a:r>
              <a:rPr lang="ru-RU" sz="3200" b="1" dirty="0" smtClean="0">
                <a:solidFill>
                  <a:srgbClr val="3C2C2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1877 года </a:t>
            </a:r>
            <a:br>
              <a:rPr lang="ru-RU" sz="3200" b="1" dirty="0" smtClean="0">
                <a:solidFill>
                  <a:srgbClr val="3C2C2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3C2C2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Ефим </a:t>
            </a:r>
            <a:r>
              <a:rPr lang="ru-RU" sz="3200" b="1" dirty="0">
                <a:solidFill>
                  <a:srgbClr val="3C2C2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Кожевников и Петр Алабин </a:t>
            </a:r>
            <a:r>
              <a:rPr lang="ru-RU" sz="3200" b="1" dirty="0" smtClean="0">
                <a:solidFill>
                  <a:srgbClr val="3C2C2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3C2C2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3C2C2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вручили </a:t>
            </a:r>
            <a:r>
              <a:rPr lang="ru-RU" sz="3200" b="1" dirty="0">
                <a:solidFill>
                  <a:srgbClr val="3C2C2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Самарское знамя ополченцам в городе </a:t>
            </a:r>
            <a:r>
              <a:rPr lang="ru-RU" sz="3200" b="1" dirty="0" smtClean="0">
                <a:solidFill>
                  <a:srgbClr val="3C2C2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Плоешти.</a:t>
            </a:r>
            <a:r>
              <a:rPr lang="ru-RU" sz="3200" b="1" dirty="0" smtClean="0">
                <a:solidFill>
                  <a:srgbClr val="3C2C2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4912" y="0"/>
            <a:ext cx="8062175" cy="539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8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</TotalTime>
  <Words>445</Words>
  <Application>Microsoft Office PowerPoint</Application>
  <PresentationFormat>Произвольный</PresentationFormat>
  <Paragraphs>27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Список памятныхдат Самарского региона.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6 мая (по новому стилю 18 мая) 1877 года  Ефим Кожевников и Петр Алабин  вручили Самарское знамя ополченцам в городе Плоешти.  </vt:lpstr>
      <vt:lpstr>Презентация PowerPoint</vt:lpstr>
      <vt:lpstr>Презентация PowerPoint</vt:lpstr>
      <vt:lpstr>Сохранившееся часть крепости "Шипка".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Улица Стара-Загора. Куйбышев на открытках 1986 год. </vt:lpstr>
      <vt:lpstr>Презентация PowerPoint</vt:lpstr>
    </vt:vector>
  </TitlesOfParts>
  <Company>ГБ(С)КОУ школа-интернат №71 г.о. Самара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Администратор</cp:lastModifiedBy>
  <cp:revision>44</cp:revision>
  <dcterms:created xsi:type="dcterms:W3CDTF">2015-05-20T14:47:01Z</dcterms:created>
  <dcterms:modified xsi:type="dcterms:W3CDTF">2020-05-29T07:34:19Z</dcterms:modified>
</cp:coreProperties>
</file>