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9" r:id="rId3"/>
    <p:sldId id="282" r:id="rId4"/>
    <p:sldId id="280" r:id="rId5"/>
    <p:sldId id="256" r:id="rId6"/>
    <p:sldId id="257" r:id="rId7"/>
    <p:sldId id="283" r:id="rId8"/>
    <p:sldId id="269" r:id="rId9"/>
    <p:sldId id="284" r:id="rId10"/>
    <p:sldId id="286" r:id="rId11"/>
    <p:sldId id="285" r:id="rId12"/>
    <p:sldId id="260" r:id="rId13"/>
    <p:sldId id="261" r:id="rId14"/>
    <p:sldId id="262" r:id="rId15"/>
    <p:sldId id="266" r:id="rId16"/>
    <p:sldId id="267" r:id="rId17"/>
    <p:sldId id="268" r:id="rId18"/>
    <p:sldId id="263" r:id="rId19"/>
    <p:sldId id="271" r:id="rId20"/>
    <p:sldId id="276" r:id="rId21"/>
    <p:sldId id="264" r:id="rId22"/>
    <p:sldId id="274" r:id="rId23"/>
    <p:sldId id="26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05EE-4DB2-4971-84AF-D2EEA4C8FE6D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251C-FE8A-4C1F-BCA9-3A80A3AF5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05EE-4DB2-4971-84AF-D2EEA4C8FE6D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251C-FE8A-4C1F-BCA9-3A80A3AF5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05EE-4DB2-4971-84AF-D2EEA4C8FE6D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251C-FE8A-4C1F-BCA9-3A80A3AF5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05EE-4DB2-4971-84AF-D2EEA4C8FE6D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251C-FE8A-4C1F-BCA9-3A80A3AF5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05EE-4DB2-4971-84AF-D2EEA4C8FE6D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251C-FE8A-4C1F-BCA9-3A80A3AF5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05EE-4DB2-4971-84AF-D2EEA4C8FE6D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251C-FE8A-4C1F-BCA9-3A80A3AF5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05EE-4DB2-4971-84AF-D2EEA4C8FE6D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251C-FE8A-4C1F-BCA9-3A80A3AF5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05EE-4DB2-4971-84AF-D2EEA4C8FE6D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251C-FE8A-4C1F-BCA9-3A80A3AF5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05EE-4DB2-4971-84AF-D2EEA4C8FE6D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251C-FE8A-4C1F-BCA9-3A80A3AF5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05EE-4DB2-4971-84AF-D2EEA4C8FE6D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251C-FE8A-4C1F-BCA9-3A80A3AF5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05EE-4DB2-4971-84AF-D2EEA4C8FE6D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251C-FE8A-4C1F-BCA9-3A80A3AF5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705EE-4DB2-4971-84AF-D2EEA4C8FE6D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6251C-FE8A-4C1F-BCA9-3A80A3AF5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2;&#1077;&#1088;&#1086;&#1087;&#1088;&#1080;&#1103;&#1090;&#1080;&#1077;%20&#1042;&#1048;&#1050;\&#1079;&#1074;&#1091;&#1082;&#1080;-&#1087;&#1088;&#1080;&#1088;&#1086;&#1076;&#1099;-&#1091;&#1090;&#1088;&#1077;&#1085;&#1085;&#1080;&#1077;-&#1087;&#1090;&#1080;&#1094;&#1099;-&#1087;&#1088;&#1086;&#1073;&#1091;&#1078;&#1076;&#1077;&#1085;&#1080;&#1077;-&#1083;&#1077;&#1089;&#1072;.mp3" TargetMode="Externa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&#1052;&#1077;&#1088;&#1086;&#1087;&#1088;&#1080;&#1103;&#1090;&#1080;&#1077;%20&#1042;&#1048;&#1050;\4.%20&#1042;&#1048;&#1040;%20&#8220;&#1053;&#1040;&#1044;&#1045;&#1046;&#1044;&#1040;&#8220;%20-%20&#1047;&#1045;&#1052;&#1051;&#1071;%20&#1062;&#1042;&#1045;&#1058;&#1054;&#1042;.mp4" TargetMode="External"/><Relationship Id="rId1" Type="http://schemas.openxmlformats.org/officeDocument/2006/relationships/audio" Target="file:///F:\&#1052;&#1077;&#1088;&#1086;&#1087;&#1088;&#1080;&#1103;&#1090;&#1080;&#1077;%20&#1042;&#1048;&#1050;\2.%20&#1053;&#1077;%20&#1088;&#1074;&#1080;&#1090;&#1077;%20&#1094;&#1074;&#1077;&#1090;&#1099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F:\&#1052;&#1077;&#1088;&#1086;&#1087;&#1088;&#1080;&#1103;&#1090;&#1080;&#1077;%20&#1042;&#1048;&#1050;\5.%20Romashka_romashka_-_cvetok_polevoj_-_Romashka_narodnyj_tanec_(iPlayer.fm).mp3" TargetMode="External"/><Relationship Id="rId1" Type="http://schemas.openxmlformats.org/officeDocument/2006/relationships/video" Target="file:///F:\&#1052;&#1077;&#1088;&#1086;&#1087;&#1088;&#1080;&#1103;&#1090;&#1080;&#1077;%20&#1042;&#1048;&#1050;\&#1056;&#1086;&#1084;&#1072;&#1096;&#1082;&#1080;%20%20(&#1055;&#1077;&#1089;&#1085;&#1102;%20&#1080;&#1089;&#1087;&#1086;&#1083;&#1085;&#1103;&#1077;&#1090;%20&#1051;&#1077;&#1086;&#1085;&#1080;&#1076;%20&#1053;&#1077;&#1089;&#1087;&#1072;&#1085;&#1086;&#1074;).mp4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76;&#1077;&#1090;&#1080;\Desktop\&#1055;&#1077;&#1085;&#1080;&#1077;%20&#1087;&#1090;&#1080;&#1094;.%20%20&#1047;&#1072;&#1074;&#1086;&#1088;&#1072;&#1078;&#1080;&#1074;&#1072;&#1102;&#1097;&#1077;&#1077;%20&#1087;&#1077;&#1085;&#1080;&#1077;%20&#1087;&#1090;&#1080;&#1094;.mp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1076;&#1077;&#1090;&#1080;\Desktop\6.%20detskaya-ya-hochu-chtob-pticy-peli.mp3" TargetMode="External"/><Relationship Id="rId1" Type="http://schemas.openxmlformats.org/officeDocument/2006/relationships/video" Target="file:///F:\&#1071;%20&#1093;&#1086;&#1095;&#1091;%20&#1095;&#1090;&#1086;&#1073;%20&#1087;&#1090;&#1080;&#1094;&#1099;%20&#1087;&#1077;&#1083;&#1080;.mp4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1076;&#1077;&#1090;&#1080;\Desktop\7.%20&#1044;&#1086;&#1088;&#1086;&#1075;&#1072;%20&#1076;&#1086;&#1073;&#1088;&#1072;.mp3" TargetMode="External"/><Relationship Id="rId1" Type="http://schemas.openxmlformats.org/officeDocument/2006/relationships/video" Target="file:///F:\&#1052;&#1077;&#1088;&#1086;&#1087;&#1088;&#1080;&#1103;&#1090;&#1080;&#1077;%20&#1042;&#1048;&#1050;\&#1076;&#1086;&#1088;&#1086;&#1075;&#1086;&#1102;%20&#1076;&#1086;&#1073;&#1088;&#1072;.mp4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F:\&#1052;&#1077;&#1088;&#1086;&#1087;&#1088;&#1080;&#1103;&#1090;&#1080;&#1077;%20&#1042;&#1048;&#1050;\1.&#1057;&#1083;&#1072;&#1081;&#1076;%20&#1096;&#1086;&#1091;%20'&#1042;&#1080;&#1076;&#1099;%20&#1055;&#1088;&#1080;&#1088;&#1086;&#1076;&#1099;'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2;&#1077;&#1088;&#1086;&#1087;&#1088;&#1080;&#1103;&#1090;&#1080;&#1077;%20&#1042;&#1048;&#1050;\&#1046;&#1080;&#1074;&#1080;%20&#1047;&#1077;&#1084;&#1083;&#1103;.%20&#1042;&#1072;&#1083;&#1077;&#1088;&#1080;&#1081;%20&#1051;&#1077;&#1086;&#1085;&#1090;&#1100;&#1077;&#1074;%20&#8220;&#1053;&#1072;&#1077;&#1076;&#1080;&#1085;&#1077;%20&#1089;&#1086;%20&#1074;&#1089;&#1077;&#1084;&#1080;&#8220;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76;&#1077;&#1090;&#1080;\Desktop\&#1055;&#1077;&#1085;&#1080;&#1077;%20&#1087;&#1090;&#1080;&#1094;.%20%20&#1047;&#1072;&#1074;&#1086;&#1088;&#1072;&#1078;&#1080;&#1074;&#1072;&#1102;&#1097;&#1077;&#1077;%20&#1087;&#1077;&#1085;&#1080;&#1077;%20&#1087;&#1090;&#1080;&#1094;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17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48000" cy="1773936"/>
          </a:xfrm>
          <a:prstGeom prst="rect">
            <a:avLst/>
          </a:prstGeom>
        </p:spPr>
      </p:pic>
      <p:pic>
        <p:nvPicPr>
          <p:cNvPr id="5" name="Рисунок 4" descr="122554_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88640"/>
            <a:ext cx="8847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БЕРЕГИТЕ  ПРИРОДУ !</a:t>
            </a:r>
            <a:endParaRPr lang="ru-RU" sz="6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c41c415ffbc9cf6a5d9cf455d293ae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60648"/>
            <a:ext cx="6264696" cy="6381328"/>
          </a:xfrm>
        </p:spPr>
      </p:pic>
      <p:pic>
        <p:nvPicPr>
          <p:cNvPr id="6" name="Рисунок 5" descr="znak-ohrany-prirody-v-lesoparkovoi-zone-0005036321-preview.jpg"/>
          <p:cNvPicPr>
            <a:picLocks noChangeAspect="1"/>
          </p:cNvPicPr>
          <p:nvPr/>
        </p:nvPicPr>
        <p:blipFill>
          <a:blip r:embed="rId3" cstate="print"/>
          <a:srcRect l="2852" t="2751" r="11586" b="3801"/>
          <a:stretch>
            <a:fillRect/>
          </a:stretch>
        </p:blipFill>
        <p:spPr>
          <a:xfrm>
            <a:off x="2195736" y="188640"/>
            <a:ext cx="4320480" cy="6408712"/>
          </a:xfrm>
          <a:prstGeom prst="rect">
            <a:avLst/>
          </a:prstGeom>
        </p:spPr>
      </p:pic>
      <p:pic>
        <p:nvPicPr>
          <p:cNvPr id="7" name="Рисунок 6" descr="e85f7688_s_1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0"/>
            <a:ext cx="6336704" cy="6858000"/>
          </a:xfrm>
          <a:prstGeom prst="rect">
            <a:avLst/>
          </a:prstGeom>
        </p:spPr>
      </p:pic>
      <p:pic>
        <p:nvPicPr>
          <p:cNvPr id="8" name="Рисунок 7" descr="75522_html_m29e4a7b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0"/>
            <a:ext cx="7344816" cy="6858000"/>
          </a:xfrm>
          <a:prstGeom prst="rect">
            <a:avLst/>
          </a:prstGeom>
        </p:spPr>
      </p:pic>
      <p:pic>
        <p:nvPicPr>
          <p:cNvPr id="9" name="Содержимое 3" descr="1184px-Ритм-птицы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0"/>
            <a:ext cx="7272808" cy="6858000"/>
          </a:xfrm>
          <a:prstGeom prst="rect">
            <a:avLst/>
          </a:prstGeom>
        </p:spPr>
      </p:pic>
      <p:pic>
        <p:nvPicPr>
          <p:cNvPr id="10" name="Рисунок 9" descr="stop-cutting-down-live-trees-for-christmas-sign-400-2035096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576" y="0"/>
            <a:ext cx="7776864" cy="6858000"/>
          </a:xfrm>
          <a:prstGeom prst="rect">
            <a:avLst/>
          </a:prstGeom>
        </p:spPr>
      </p:pic>
      <p:pic>
        <p:nvPicPr>
          <p:cNvPr id="11" name="Рисунок 10" descr="p3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0"/>
            <a:ext cx="8352928" cy="6858000"/>
          </a:xfrm>
          <a:prstGeom prst="rect">
            <a:avLst/>
          </a:prstGeom>
        </p:spPr>
      </p:pic>
      <p:pic>
        <p:nvPicPr>
          <p:cNvPr id="12" name="Содержимое 3" descr="img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3" name="Содержимое 3" descr="img1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" y="15240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 ЛЕСА</a:t>
            </a:r>
            <a:endParaRPr lang="ru-RU" dirty="0"/>
          </a:p>
        </p:txBody>
      </p:sp>
      <p:pic>
        <p:nvPicPr>
          <p:cNvPr id="5" name="Содержимое 4" descr="maxresdefault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звуки-природы-утренние-птицы-пробуждение-лес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6165304"/>
            <a:ext cx="304800" cy="304800"/>
          </a:xfrm>
          <a:prstGeom prst="rect">
            <a:avLst/>
          </a:prstGeom>
        </p:spPr>
      </p:pic>
      <p:pic>
        <p:nvPicPr>
          <p:cNvPr id="5" name="Рисунок 4" descr="hello_html_m6487291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1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2. Не рвите цветы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6381328"/>
            <a:ext cx="304800" cy="304800"/>
          </a:xfrm>
          <a:prstGeom prst="rect">
            <a:avLst/>
          </a:prstGeom>
        </p:spPr>
      </p:pic>
      <p:pic>
        <p:nvPicPr>
          <p:cNvPr id="5" name="4. ВИА “НАДЕЖДА“ - ЗЕМЛЯ ЦВЕТОВ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824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video>
              <p:cMediaNode mute="1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омашки  (Песню исполняет Леонид Неспанов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5. Romashka_romashka_-_cvetok_polevoj_-_Romashka_narodnyj_tanec_(iPlayer.f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9959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12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7848871" cy="6126163"/>
          </a:xfrm>
        </p:spPr>
      </p:pic>
      <p:sp>
        <p:nvSpPr>
          <p:cNvPr id="7" name="TextBox 6"/>
          <p:cNvSpPr txBox="1"/>
          <p:nvPr/>
        </p:nvSpPr>
        <p:spPr>
          <a:xfrm>
            <a:off x="8172400" y="404664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80526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260648"/>
            <a:ext cx="108012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Е </a:t>
            </a:r>
          </a:p>
          <a:p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87727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ПЕРВОЦВЕТЫ!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ello_html_6946503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6111" y="2957050"/>
            <a:ext cx="2011777" cy="1812262"/>
          </a:xfrm>
        </p:spPr>
      </p:pic>
      <p:pic>
        <p:nvPicPr>
          <p:cNvPr id="5" name="Рисунок 4" descr="hello_html_6946503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6111" y="2522869"/>
            <a:ext cx="2011777" cy="1812262"/>
          </a:xfrm>
          <a:prstGeom prst="rect">
            <a:avLst/>
          </a:prstGeom>
        </p:spPr>
      </p:pic>
      <p:pic>
        <p:nvPicPr>
          <p:cNvPr id="6" name="Рисунок 5" descr="img27.jpg"/>
          <p:cNvPicPr>
            <a:picLocks noChangeAspect="1"/>
          </p:cNvPicPr>
          <p:nvPr/>
        </p:nvPicPr>
        <p:blipFill>
          <a:blip r:embed="rId3" cstate="print"/>
          <a:srcRect l="17713" t="21650" r="25588" b="3801"/>
          <a:stretch>
            <a:fillRect/>
          </a:stretch>
        </p:blipFill>
        <p:spPr>
          <a:xfrm>
            <a:off x="1475656" y="881336"/>
            <a:ext cx="5832648" cy="5976664"/>
          </a:xfrm>
          <a:prstGeom prst="ellipse">
            <a:avLst/>
          </a:prstGeom>
          <a:solidFill>
            <a:schemeClr val="bg1"/>
          </a:solidFill>
        </p:spPr>
      </p:pic>
      <p:sp>
        <p:nvSpPr>
          <p:cNvPr id="8" name="TextBox 7"/>
          <p:cNvSpPr txBox="1"/>
          <p:nvPr/>
        </p:nvSpPr>
        <p:spPr>
          <a:xfrm>
            <a:off x="323528" y="-243408"/>
            <a:ext cx="1178721" cy="710140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НЕ РАЗОРЯЙ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836712"/>
            <a:ext cx="1178721" cy="656071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ПТИЧЬИ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56376" y="908720"/>
            <a:ext cx="1178721" cy="630711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ГНЕЗДА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no-ant-257073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790" b="8418"/>
          <a:stretch>
            <a:fillRect/>
          </a:stretch>
        </p:blipFill>
        <p:spPr>
          <a:xfrm>
            <a:off x="1619672" y="188640"/>
            <a:ext cx="5988039" cy="6003360"/>
          </a:xfrm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78721" cy="68580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ru-RU" sz="6000" b="1" spc="-300" dirty="0" smtClean="0">
                <a:latin typeface="Times New Roman" pitchFamily="18" charset="0"/>
                <a:cs typeface="Times New Roman" pitchFamily="18" charset="0"/>
              </a:rPr>
              <a:t>БЕРЕГИ</a:t>
            </a:r>
            <a:endParaRPr lang="ru-RU" sz="6000" b="1" spc="-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94928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МУРАВЕЙНИКИ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ocampfire-1024x1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6912768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9512" y="12680"/>
            <a:ext cx="929554" cy="68326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Ж</a:t>
            </a: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Ч</a:t>
            </a: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Ь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956376" y="743168"/>
            <a:ext cx="1155705" cy="56323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slide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196752"/>
            <a:ext cx="6242304" cy="4675632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7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2536" y="0"/>
            <a:ext cx="939653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Пение птиц.  Завораживающее пение птиц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Я хочу чтоб птицы пели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6. detskaya-ya-hochu-chtob-pticy-pel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17951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56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0023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дорогою добр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7. Дорога добр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25152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43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92667930_god-ekologii-v-ross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ogotip_goda_ehkologii_i_oop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1.Слайд шоу 'Виды Природы'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Живи, земля!</a:t>
            </a:r>
            <a:endParaRPr lang="ru-RU" dirty="0"/>
          </a:p>
        </p:txBody>
      </p:sp>
      <p:pic>
        <p:nvPicPr>
          <p:cNvPr id="5" name="Живи Земля. Валерий Леонтьев “Наедине со всеми“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88_wallpaper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7101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Пение птиц.  Завораживающее пение птиц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ВСЮ ЗЕМЛЮ ЗАХЛАМИЛИ</a:t>
            </a:r>
            <a:endParaRPr lang="ru-RU" dirty="0"/>
          </a:p>
        </p:txBody>
      </p:sp>
      <p:pic>
        <p:nvPicPr>
          <p:cNvPr id="4" name="Содержимое 3" descr="996625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39</Words>
  <Application>Microsoft Office PowerPoint</Application>
  <PresentationFormat>Экран (4:3)</PresentationFormat>
  <Paragraphs>31</Paragraphs>
  <Slides>23</Slides>
  <Notes>0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Живи, земля!</vt:lpstr>
      <vt:lpstr>Слайд 7</vt:lpstr>
      <vt:lpstr>Слайд 8</vt:lpstr>
      <vt:lpstr>ВСЮ ЗЕМЛЮ ЗАХЛАМИЛИ</vt:lpstr>
      <vt:lpstr>Слайд 10</vt:lpstr>
      <vt:lpstr>ФОН ЛЕСА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дети</dc:creator>
  <cp:lastModifiedBy>дети</cp:lastModifiedBy>
  <cp:revision>5</cp:revision>
  <dcterms:created xsi:type="dcterms:W3CDTF">2017-05-22T09:15:45Z</dcterms:created>
  <dcterms:modified xsi:type="dcterms:W3CDTF">2017-05-24T14:14:12Z</dcterms:modified>
</cp:coreProperties>
</file>