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306" r:id="rId2"/>
    <p:sldId id="291" r:id="rId3"/>
    <p:sldId id="278" r:id="rId4"/>
    <p:sldId id="275" r:id="rId5"/>
    <p:sldId id="274" r:id="rId6"/>
    <p:sldId id="272" r:id="rId7"/>
    <p:sldId id="319" r:id="rId8"/>
    <p:sldId id="284" r:id="rId9"/>
    <p:sldId id="311" r:id="rId10"/>
    <p:sldId id="287" r:id="rId11"/>
    <p:sldId id="288" r:id="rId12"/>
    <p:sldId id="289" r:id="rId13"/>
    <p:sldId id="309" r:id="rId14"/>
    <p:sldId id="31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FF"/>
    <a:srgbClr val="EAEAEA"/>
    <a:srgbClr val="F8F8F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576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51034-E658-4D7F-8582-D46BFFC2DFBC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92CFC-6A90-42CE-B24F-C49903EE6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39AA-53FB-4BA7-B8D2-418A3F002821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FDD8-75F2-452F-8E83-458A34EE3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39AA-53FB-4BA7-B8D2-418A3F002821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FDD8-75F2-452F-8E83-458A34EE3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39AA-53FB-4BA7-B8D2-418A3F002821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FDD8-75F2-452F-8E83-458A34EE3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39AA-53FB-4BA7-B8D2-418A3F002821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FDD8-75F2-452F-8E83-458A34EE3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39AA-53FB-4BA7-B8D2-418A3F002821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FDD8-75F2-452F-8E83-458A34EE3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39AA-53FB-4BA7-B8D2-418A3F002821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FDD8-75F2-452F-8E83-458A34EE3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39AA-53FB-4BA7-B8D2-418A3F002821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FDD8-75F2-452F-8E83-458A34EE3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39AA-53FB-4BA7-B8D2-418A3F002821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FDD8-75F2-452F-8E83-458A34EE3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39AA-53FB-4BA7-B8D2-418A3F002821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FDD8-75F2-452F-8E83-458A34EE3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39AA-53FB-4BA7-B8D2-418A3F002821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FDD8-75F2-452F-8E83-458A34EE3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39AA-53FB-4BA7-B8D2-418A3F002821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FDD8-75F2-452F-8E83-458A34EE3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Relationship Id="rId22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B0B21-C7C2-40CB-8D61-3350683790C9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819E5-383E-4BFD-A437-E9F28BCCE64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&amp;vcy;&amp;scy;&amp;iecy; &amp;ocy; &amp;scy;&amp;vcy;&amp;acy;&amp;dcy;&amp;softcy;&amp;bcy;&amp;iecy; &amp;Zcy;&amp;acy;&amp;pcy;&amp;icy;&amp;scy;&amp;icy; &amp;vcy; &amp;rcy;&amp;ucy;&amp;bcy;&amp;rcy;&amp;icy;&amp;kcy;&amp;iecy; &amp;vcy;&amp;scy;&amp;iecy; &amp;ocy; &amp;scy;&amp;vcy;&amp;acy;&amp;dcy;&amp;softcy;&amp;bcy;&amp;iecy; &amp;Dcy;&amp;ncy;&amp;iecy;&amp;vcy;&amp;ncy;&amp;icy;&amp;kcy; &amp;Pcy;&amp;rcy;&amp;ocy;&amp;scy;&amp;tcy;&amp;ocy;&amp;mcy;&amp;acy;&amp;rcy;&amp;icy;&amp;ncy;&amp;ocy;&amp;chcy;&amp;kcy;&amp;acy;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15382" cy="68580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 userDrawn="1"/>
        </p:nvSpPr>
        <p:spPr>
          <a:xfrm>
            <a:off x="285720" y="285728"/>
            <a:ext cx="8572560" cy="6286544"/>
          </a:xfrm>
          <a:prstGeom prst="roundRect">
            <a:avLst>
              <a:gd name="adj" fmla="val 6432"/>
            </a:avLst>
          </a:prstGeom>
          <a:solidFill>
            <a:srgbClr val="EAEAEA">
              <a:alpha val="74902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0" descr="Troderstro.ru - &amp;pcy;&amp;ocy;&amp;rcy;&amp;tcy;&amp;acy;&amp;lcy; &amp;ocy; &amp;gcy;&amp;rcy;&amp;acy;&amp;fcy;&amp;icy;&amp;chcy;&amp;iecy;&amp;scy;&amp;kcy;&amp;ocy;&amp;mcy; &amp;dcy;&amp;icy;&amp;zcy;&amp;acy;&amp;jcy;&amp;ncy;&amp;iecy; &quot; &amp;Scy;&amp;tcy;&amp;rcy;&amp;acy;&amp;ncy;&amp;icy;&amp;tscy;&amp;acy; 1268"/>
          <p:cNvPicPr>
            <a:picLocks noChangeAspect="1" noChangeArrowheads="1"/>
          </p:cNvPicPr>
          <p:nvPr userDrawn="1"/>
        </p:nvPicPr>
        <p:blipFill>
          <a:blip r:embed="rId14" cstate="print"/>
          <a:srcRect t="4086" r="5661" b="46027"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2838"/>
            </a:avLst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" name="Picture 8" descr="&amp;Kcy;&amp;lcy;&amp;icy;&amp;pcy;&amp;acy;&amp;rcy;&amp;tcy; PNG &amp;zcy;&amp;acy;&amp;vcy;&amp;icy;&amp;tcy;&amp;ucy;&amp;shcy;&amp;kcy;&amp;icy;. &amp;Ocy;&amp;bcy;&amp;scy;&amp;ucy;&amp;zhcy;&amp;dcy;&amp;iecy;&amp;ncy;&amp;icy;&amp;iecy; &amp;ncy;&amp;acy; LiveInternet - &amp;Rcy;&amp;ocy;&amp;scy;&amp;scy;&amp;icy;&amp;jcy;&amp;scy;&amp;kcy;…"/>
          <p:cNvPicPr>
            <a:picLocks noChangeAspect="1" noChangeArrowheads="1"/>
          </p:cNvPicPr>
          <p:nvPr userDrawn="1"/>
        </p:nvPicPr>
        <p:blipFill>
          <a:blip r:embed="rId15" cstate="print"/>
          <a:srcRect t="-2586"/>
          <a:stretch>
            <a:fillRect/>
          </a:stretch>
        </p:blipFill>
        <p:spPr bwMode="auto">
          <a:xfrm rot="11698943">
            <a:off x="6493077" y="-60587"/>
            <a:ext cx="2571571" cy="3126382"/>
          </a:xfrm>
          <a:prstGeom prst="rect">
            <a:avLst/>
          </a:prstGeom>
          <a:noFill/>
        </p:spPr>
      </p:pic>
      <p:pic>
        <p:nvPicPr>
          <p:cNvPr id="11" name="Picture 12" descr="5 &amp;Dcy;&amp;iecy;&amp;kcy;&amp;acy;&amp;bcy;&amp;rcy;&amp;yacy; 2009 - &amp;Kcy;&amp;lcy;&amp;icy;&amp;pcy;&amp;acy;&amp;rcy;&amp;tcy;&amp;ycy; &amp;dcy;&amp;lcy;&amp;yacy; &amp;Fcy;&amp;SHcy; - $*&amp;Kcy;&amp;lcy;&amp;icy;&amp;pcy;&amp;acy;&amp;rcy;&amp;tcy;&amp;ycy; &amp;dcy;&amp;lcy;&amp;yacy; &amp;Fcy;&amp;SHcy;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 rot="575004">
            <a:off x="-23661" y="4166986"/>
            <a:ext cx="2500330" cy="2500330"/>
          </a:xfrm>
          <a:prstGeom prst="rect">
            <a:avLst/>
          </a:prstGeom>
          <a:noFill/>
        </p:spPr>
      </p:pic>
      <p:pic>
        <p:nvPicPr>
          <p:cNvPr id="12" name="Picture 14" descr="&amp;Ucy;&amp;zcy;&amp;ocy;&amp;rcy;&amp;y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 rot="11244174">
            <a:off x="6543041" y="5969082"/>
            <a:ext cx="1834563" cy="773956"/>
          </a:xfrm>
          <a:prstGeom prst="rect">
            <a:avLst/>
          </a:prstGeom>
          <a:noFill/>
        </p:spPr>
      </p:pic>
      <p:pic>
        <p:nvPicPr>
          <p:cNvPr id="13" name="Picture 4" descr="&amp;Scy;&amp;ncy;&amp;iecy;&amp;gcy; &amp;zcy;&amp;icy;&amp;mcy;&amp;acy; - &amp;Scy;&amp;ocy;&amp;scy;&amp;tcy;&amp;ocy;&amp;yacy;&amp;ncy;&amp;icy;&amp;yacy; &amp;vcy;&amp;ocy;&amp;dcy;&amp;ycy; - &amp;Kcy;&amp;acy;&amp;rcy;&amp;tcy;&amp;icy;&amp;ncy;&amp;kcy;&amp;icy; &amp;pcy;&amp;ocy; &amp;ocy;&amp;kcy;&amp;rcy;&amp;ucy;&amp;zhcy;&amp;acy;&amp;yucy;&amp;shchcy;&amp;iecy;&amp;mcy;&amp;ucy; &amp;mcy;&amp;icy;&amp;rcy;&amp;ucy;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29058" y="5715016"/>
            <a:ext cx="642942" cy="738097"/>
          </a:xfrm>
          <a:prstGeom prst="rect">
            <a:avLst/>
          </a:prstGeom>
          <a:noFill/>
        </p:spPr>
      </p:pic>
      <p:pic>
        <p:nvPicPr>
          <p:cNvPr id="14" name="Picture 2" descr="5 &amp;Dcy;&amp;iecy;&amp;kcy;&amp;acy;&amp;bcy;&amp;rcy;&amp;yacy; 2009 - &amp;Kcy;&amp;lcy;&amp;icy;&amp;pcy;&amp;acy;&amp;rcy;&amp;tcy;&amp;ycy; &amp;dcy;&amp;lcy;&amp;yacy; &amp;Fcy;&amp;SHcy; - $*&amp;Kcy;&amp;lcy;&amp;icy;&amp;pcy;&amp;acy;&amp;rcy;&amp;tcy;&amp;ycy; &amp;dcy;&amp;lcy;&amp;yacy; &amp;Fcy;&amp;SHcy;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429488" y="4929198"/>
            <a:ext cx="1714512" cy="1714512"/>
          </a:xfrm>
          <a:prstGeom prst="rect">
            <a:avLst/>
          </a:prstGeom>
          <a:noFill/>
        </p:spPr>
      </p:pic>
      <p:pic>
        <p:nvPicPr>
          <p:cNvPr id="15" name="Picture 4" descr="&amp;Lcy;&amp;ucy;&amp;chcy;&amp;acy;&amp;ncy;&amp;ocy;&amp;vcy;&amp;scy;&amp;kcy;&amp;acy;&amp;yacy; &amp;scy;&amp;rcy;&amp;iecy;&amp;dcy;&amp;ncy;&amp;yacy;&amp;yacy; &amp;shcy;&amp;kcy;&amp;ocy;&amp;lcy;&amp;acy;"/>
          <p:cNvPicPr>
            <a:picLocks noChangeAspect="1" noChangeArrowheads="1"/>
          </p:cNvPicPr>
          <p:nvPr userDrawn="1"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5857892"/>
            <a:ext cx="642942" cy="737493"/>
          </a:xfrm>
          <a:prstGeom prst="rect">
            <a:avLst/>
          </a:prstGeom>
          <a:noFill/>
        </p:spPr>
      </p:pic>
      <p:pic>
        <p:nvPicPr>
          <p:cNvPr id="16" name="Picture 14" descr="&amp;Ucy;&amp;zcy;&amp;ocy;&amp;rcy;&amp;y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 rot="11506495">
            <a:off x="5611963" y="6048850"/>
            <a:ext cx="1224657" cy="516652"/>
          </a:xfrm>
          <a:prstGeom prst="rect">
            <a:avLst/>
          </a:prstGeom>
          <a:noFill/>
        </p:spPr>
      </p:pic>
      <p:pic>
        <p:nvPicPr>
          <p:cNvPr id="17" name="Picture 4" descr="&amp;Lcy;&amp;ucy;&amp;chcy;&amp;acy;&amp;ncy;&amp;ocy;&amp;vcy;&amp;scy;&amp;kcy;&amp;acy;&amp;yacy; &amp;scy;&amp;rcy;&amp;iecy;&amp;dcy;&amp;ncy;&amp;yacy;&amp;yacy; &amp;shcy;&amp;kcy;&amp;ocy;&amp;lcy;&amp;acy;"/>
          <p:cNvPicPr>
            <a:picLocks noChangeAspect="1" noChangeArrowheads="1"/>
          </p:cNvPicPr>
          <p:nvPr userDrawn="1"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5929330"/>
            <a:ext cx="642942" cy="737493"/>
          </a:xfrm>
          <a:prstGeom prst="rect">
            <a:avLst/>
          </a:prstGeom>
          <a:noFill/>
        </p:spPr>
      </p:pic>
      <p:pic>
        <p:nvPicPr>
          <p:cNvPr id="18" name="Picture 4" descr="&amp;Scy;&amp;ncy;&amp;iecy;&amp;gcy; &amp;zcy;&amp;icy;&amp;mcy;&amp;acy; - &amp;Scy;&amp;ocy;&amp;scy;&amp;tcy;&amp;ocy;&amp;yacy;&amp;ncy;&amp;icy;&amp;yacy; &amp;vcy;&amp;ocy;&amp;dcy;&amp;ycy; - &amp;Kcy;&amp;acy;&amp;rcy;&amp;tcy;&amp;icy;&amp;ncy;&amp;kcy;&amp;icy; &amp;pcy;&amp;ocy; &amp;ocy;&amp;kcy;&amp;rcy;&amp;ucy;&amp;zhcy;&amp;acy;&amp;yucy;&amp;shchcy;&amp;iecy;&amp;mcy;&amp;ucy; &amp;mcy;&amp;icy;&amp;rcy;&amp;ucy;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85984" y="5715016"/>
            <a:ext cx="642942" cy="738097"/>
          </a:xfrm>
          <a:prstGeom prst="rect">
            <a:avLst/>
          </a:prstGeom>
          <a:noFill/>
        </p:spPr>
      </p:pic>
      <p:pic>
        <p:nvPicPr>
          <p:cNvPr id="19" name="Picture 4" descr="&amp;Scy;&amp;ncy;&amp;iecy;&amp;gcy; &amp;zcy;&amp;icy;&amp;mcy;&amp;acy; - &amp;Scy;&amp;ocy;&amp;scy;&amp;tcy;&amp;ocy;&amp;yacy;&amp;ncy;&amp;icy;&amp;yacy; &amp;vcy;&amp;ocy;&amp;dcy;&amp;ycy; - &amp;Kcy;&amp;acy;&amp;rcy;&amp;tcy;&amp;icy;&amp;ncy;&amp;kcy;&amp;icy; &amp;pcy;&amp;ocy; &amp;ocy;&amp;kcy;&amp;rcy;&amp;ucy;&amp;zhcy;&amp;acy;&amp;yucy;&amp;shchcy;&amp;iecy;&amp;mcy;&amp;ucy; &amp;mcy;&amp;icy;&amp;rcy;&amp;ucy;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7158" y="1000108"/>
            <a:ext cx="642942" cy="738097"/>
          </a:xfrm>
          <a:prstGeom prst="rect">
            <a:avLst/>
          </a:prstGeom>
          <a:noFill/>
        </p:spPr>
      </p:pic>
      <p:pic>
        <p:nvPicPr>
          <p:cNvPr id="20" name="Picture 4" descr="&amp;Scy;&amp;ncy;&amp;iecy;&amp;gcy; &amp;zcy;&amp;icy;&amp;mcy;&amp;acy; - &amp;Scy;&amp;ocy;&amp;scy;&amp;tcy;&amp;ocy;&amp;yacy;&amp;ncy;&amp;icy;&amp;yacy; &amp;vcy;&amp;ocy;&amp;dcy;&amp;ycy; - &amp;Kcy;&amp;acy;&amp;rcy;&amp;tcy;&amp;icy;&amp;ncy;&amp;kcy;&amp;icy; &amp;pcy;&amp;ocy; &amp;ocy;&amp;kcy;&amp;rcy;&amp;ucy;&amp;zhcy;&amp;acy;&amp;yucy;&amp;shchcy;&amp;iecy;&amp;mcy;&amp;ucy; &amp;mcy;&amp;icy;&amp;rcy;&amp;ucy;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5720" y="2643182"/>
            <a:ext cx="642942" cy="738097"/>
          </a:xfrm>
          <a:prstGeom prst="rect">
            <a:avLst/>
          </a:prstGeom>
          <a:noFill/>
        </p:spPr>
      </p:pic>
      <p:pic>
        <p:nvPicPr>
          <p:cNvPr id="21" name="Picture 4" descr="&amp;Lcy;&amp;ucy;&amp;chcy;&amp;acy;&amp;ncy;&amp;ocy;&amp;vcy;&amp;scy;&amp;kcy;&amp;acy;&amp;yacy; &amp;scy;&amp;rcy;&amp;iecy;&amp;dcy;&amp;ncy;&amp;yacy;&amp;yacy; &amp;shcy;&amp;kcy;&amp;ocy;&amp;lcy;&amp;acy;"/>
          <p:cNvPicPr>
            <a:picLocks noChangeAspect="1" noChangeArrowheads="1"/>
          </p:cNvPicPr>
          <p:nvPr userDrawn="1"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785926"/>
            <a:ext cx="642942" cy="737493"/>
          </a:xfrm>
          <a:prstGeom prst="rect">
            <a:avLst/>
          </a:prstGeom>
          <a:noFill/>
        </p:spPr>
      </p:pic>
      <p:pic>
        <p:nvPicPr>
          <p:cNvPr id="22" name="Picture 4" descr="&amp;Lcy;&amp;ucy;&amp;chcy;&amp;acy;&amp;ncy;&amp;ocy;&amp;vcy;&amp;scy;&amp;kcy;&amp;acy;&amp;yacy; &amp;scy;&amp;rcy;&amp;iecy;&amp;dcy;&amp;ncy;&amp;yacy;&amp;yacy; &amp;shcy;&amp;kcy;&amp;ocy;&amp;lcy;&amp;acy;"/>
          <p:cNvPicPr>
            <a:picLocks noChangeAspect="1" noChangeArrowheads="1"/>
          </p:cNvPicPr>
          <p:nvPr userDrawn="1"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429000"/>
            <a:ext cx="642942" cy="737493"/>
          </a:xfrm>
          <a:prstGeom prst="rect">
            <a:avLst/>
          </a:prstGeom>
          <a:noFill/>
        </p:spPr>
      </p:pic>
      <p:pic>
        <p:nvPicPr>
          <p:cNvPr id="23" name="Picture 14" descr="&amp;Ucy;&amp;zcy;&amp;ocy;&amp;rcy;&amp;y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 rot="790648">
            <a:off x="304124" y="217003"/>
            <a:ext cx="2001324" cy="84430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V\Saved%20Games\Desktop\&#1047;&#1072;&#1079;%20&#1073;&#1072;&#1083;&#1072;&#1089;.mp3" TargetMode="Externa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772400" cy="1470025"/>
          </a:xfrm>
        </p:spPr>
        <p:txBody>
          <a:bodyPr/>
          <a:lstStyle/>
          <a:p>
            <a:r>
              <a:rPr lang="ru-RU" sz="6600" dirty="0" smtClean="0">
                <a:solidFill>
                  <a:srgbClr val="FF0000"/>
                </a:solidFill>
              </a:rPr>
              <a:t>ЗЫМ</a:t>
            </a:r>
            <a:r>
              <a:rPr lang="en-US" sz="6600" dirty="0" smtClean="0">
                <a:solidFill>
                  <a:srgbClr val="FF0000"/>
                </a:solidFill>
              </a:rPr>
              <a:t>Æ</a:t>
            </a:r>
            <a:r>
              <a:rPr lang="ru-RU" sz="6600" dirty="0" smtClean="0">
                <a:solidFill>
                  <a:srgbClr val="FF0000"/>
                </a:solidFill>
              </a:rPr>
              <a:t>Г.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077072"/>
            <a:ext cx="6264696" cy="1656184"/>
          </a:xfrm>
        </p:spPr>
        <p:txBody>
          <a:bodyPr/>
          <a:lstStyle/>
          <a:p>
            <a:r>
              <a:rPr lang="ru-RU" sz="3600" dirty="0" smtClean="0">
                <a:solidFill>
                  <a:srgbClr val="00B0F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6408000" cy="4806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39752" y="5445224"/>
            <a:ext cx="5486400" cy="804862"/>
          </a:xfrm>
        </p:spPr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</a:rPr>
              <a:t>    ЦЫППУРСЫ  М</a:t>
            </a:r>
            <a:r>
              <a:rPr lang="en-US" sz="4000" dirty="0" smtClean="0">
                <a:solidFill>
                  <a:srgbClr val="002060"/>
                </a:solidFill>
                <a:latin typeface="Calibri"/>
              </a:rPr>
              <a:t>Æ</a:t>
            </a:r>
            <a:r>
              <a:rPr lang="ru-RU" sz="4000" dirty="0" smtClean="0">
                <a:solidFill>
                  <a:srgbClr val="002060"/>
                </a:solidFill>
              </a:rPr>
              <a:t>Й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916816" y="263691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5" y="476672"/>
            <a:ext cx="6113601" cy="4860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5696" y="5445224"/>
            <a:ext cx="5486400" cy="804862"/>
          </a:xfrm>
        </p:spPr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</a:rPr>
              <a:t>     ТЪ</a:t>
            </a:r>
            <a:r>
              <a:rPr lang="en-US" sz="4000" dirty="0" smtClean="0">
                <a:solidFill>
                  <a:srgbClr val="002060"/>
                </a:solidFill>
                <a:latin typeface="Calibri"/>
              </a:rPr>
              <a:t>Æ</a:t>
            </a:r>
            <a:r>
              <a:rPr lang="ru-RU" sz="4000" dirty="0" smtClean="0">
                <a:solidFill>
                  <a:srgbClr val="002060"/>
                </a:solidFill>
              </a:rPr>
              <a:t>НДЖЫ  М</a:t>
            </a:r>
            <a:r>
              <a:rPr lang="en-US" sz="4000" dirty="0" smtClean="0">
                <a:solidFill>
                  <a:srgbClr val="002060"/>
                </a:solidFill>
                <a:latin typeface="Calibri"/>
              </a:rPr>
              <a:t>Æ</a:t>
            </a:r>
            <a:r>
              <a:rPr lang="ru-RU" sz="4000" dirty="0" smtClean="0">
                <a:solidFill>
                  <a:srgbClr val="002060"/>
                </a:solidFill>
              </a:rPr>
              <a:t>Й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0"/>
            <a:ext cx="6480000" cy="4860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5373216"/>
            <a:ext cx="5760640" cy="804862"/>
          </a:xfrm>
        </p:spPr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</a:rPr>
              <a:t>     </a:t>
            </a:r>
            <a:r>
              <a:rPr lang="en-US" sz="4000" dirty="0" smtClean="0">
                <a:solidFill>
                  <a:srgbClr val="002060"/>
                </a:solidFill>
                <a:latin typeface="Calibri"/>
              </a:rPr>
              <a:t>Æ</a:t>
            </a:r>
            <a:r>
              <a:rPr lang="ru-RU" sz="4000" dirty="0" smtClean="0">
                <a:solidFill>
                  <a:srgbClr val="002060"/>
                </a:solidFill>
              </a:rPr>
              <a:t>РТХЪИР</a:t>
            </a:r>
            <a:r>
              <a:rPr lang="en-US" sz="4000" dirty="0" smtClean="0">
                <a:solidFill>
                  <a:srgbClr val="002060"/>
                </a:solidFill>
                <a:latin typeface="Calibri"/>
              </a:rPr>
              <a:t>Æ</a:t>
            </a:r>
            <a:r>
              <a:rPr lang="ru-RU" sz="4000" dirty="0" smtClean="0">
                <a:solidFill>
                  <a:srgbClr val="002060"/>
                </a:solidFill>
              </a:rPr>
              <a:t>НЫ М</a:t>
            </a:r>
            <a:r>
              <a:rPr lang="en-US" sz="4000" dirty="0" smtClean="0">
                <a:solidFill>
                  <a:srgbClr val="002060"/>
                </a:solidFill>
                <a:latin typeface="Calibri"/>
              </a:rPr>
              <a:t>Æ</a:t>
            </a:r>
            <a:r>
              <a:rPr lang="ru-RU" sz="4000" dirty="0" smtClean="0">
                <a:solidFill>
                  <a:srgbClr val="002060"/>
                </a:solidFill>
              </a:rPr>
              <a:t>Й  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68770"/>
            <a:ext cx="5868000" cy="668923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Заз бала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16416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9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40000" cy="6480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261776286_zimnij-vecher-v-dalar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8204684" cy="5616000"/>
          </a:xfrm>
          <a:prstGeom prst="round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err="1" smtClean="0">
                <a:solidFill>
                  <a:srgbClr val="0070C0"/>
                </a:solidFill>
              </a:rPr>
              <a:t>Базон-базон</a:t>
            </a:r>
            <a:r>
              <a:rPr lang="ru-RU" sz="3600" dirty="0" smtClean="0">
                <a:solidFill>
                  <a:srgbClr val="0070C0"/>
                </a:solidFill>
              </a:rPr>
              <a:t> , </a:t>
            </a:r>
            <a:r>
              <a:rPr lang="ru-RU" sz="3600" dirty="0" err="1" smtClean="0">
                <a:solidFill>
                  <a:srgbClr val="0070C0"/>
                </a:solidFill>
              </a:rPr>
              <a:t>з</a:t>
            </a:r>
            <a:r>
              <a:rPr lang="en-US" sz="3600" dirty="0" smtClean="0">
                <a:solidFill>
                  <a:srgbClr val="0070C0"/>
                </a:solidFill>
              </a:rPr>
              <a:t>æ</a:t>
            </a:r>
            <a:r>
              <a:rPr lang="ru-RU" sz="3600" dirty="0" err="1" smtClean="0">
                <a:solidFill>
                  <a:srgbClr val="0070C0"/>
                </a:solidFill>
              </a:rPr>
              <a:t>хх</a:t>
            </a:r>
            <a:r>
              <a:rPr lang="ru-RU" sz="3600" dirty="0" smtClean="0">
                <a:solidFill>
                  <a:srgbClr val="0070C0"/>
                </a:solidFill>
              </a:rPr>
              <a:t/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      </a:t>
            </a:r>
            <a:r>
              <a:rPr lang="ru-RU" sz="3600" dirty="0" err="1" smtClean="0">
                <a:solidFill>
                  <a:srgbClr val="0070C0"/>
                </a:solidFill>
              </a:rPr>
              <a:t>Урс</a:t>
            </a:r>
            <a:r>
              <a:rPr lang="ru-RU" sz="3600" dirty="0" smtClean="0">
                <a:solidFill>
                  <a:srgbClr val="0070C0"/>
                </a:solidFill>
              </a:rPr>
              <a:t> дар</a:t>
            </a:r>
            <a:r>
              <a:rPr lang="en-US" sz="3600" dirty="0" smtClean="0">
                <a:solidFill>
                  <a:srgbClr val="0070C0"/>
                </a:solidFill>
              </a:rPr>
              <a:t>æ</a:t>
            </a:r>
            <a:r>
              <a:rPr lang="ru-RU" sz="3600" dirty="0" smtClean="0">
                <a:solidFill>
                  <a:srgbClr val="0070C0"/>
                </a:solidFill>
              </a:rPr>
              <a:t>с к</a:t>
            </a:r>
            <a:r>
              <a:rPr lang="en-US" sz="3600" dirty="0" smtClean="0">
                <a:solidFill>
                  <a:srgbClr val="0070C0"/>
                </a:solidFill>
              </a:rPr>
              <a:t>æ</a:t>
            </a:r>
            <a:r>
              <a:rPr lang="ru-RU" sz="3600" dirty="0" err="1" smtClean="0">
                <a:solidFill>
                  <a:srgbClr val="0070C0"/>
                </a:solidFill>
              </a:rPr>
              <a:t>д</a:t>
            </a:r>
            <a:r>
              <a:rPr lang="ru-RU" sz="3600" dirty="0" smtClean="0">
                <a:solidFill>
                  <a:srgbClr val="0070C0"/>
                </a:solidFill>
              </a:rPr>
              <a:t> дары?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5288487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84784"/>
            <a:ext cx="6372000" cy="477900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ЗЫМ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Æ</a:t>
            </a: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ДЖЫ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154577__winter-sunshine_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8424000" cy="4737957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sz="5400" dirty="0" smtClean="0">
                <a:solidFill>
                  <a:srgbClr val="0070C0"/>
                </a:solidFill>
              </a:rPr>
              <a:t>ЗЫМ</a:t>
            </a:r>
            <a:r>
              <a:rPr lang="en-US" sz="5400" dirty="0" smtClean="0">
                <a:solidFill>
                  <a:srgbClr val="0070C0"/>
                </a:solidFill>
                <a:latin typeface="Calibri"/>
              </a:rPr>
              <a:t>Æ</a:t>
            </a:r>
            <a:r>
              <a:rPr lang="ru-RU" sz="5400" dirty="0" smtClean="0">
                <a:solidFill>
                  <a:srgbClr val="0070C0"/>
                </a:solidFill>
              </a:rPr>
              <a:t>Г</a:t>
            </a: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6e13d3b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7380016" cy="4911705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6093296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       </a:t>
            </a:r>
            <a:r>
              <a:rPr lang="ru-RU" sz="2800" dirty="0" err="1" smtClean="0">
                <a:solidFill>
                  <a:srgbClr val="0070C0"/>
                </a:solidFill>
              </a:rPr>
              <a:t>Урс-урсид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адарынц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ф</a:t>
            </a:r>
            <a:r>
              <a:rPr lang="en-US" sz="2800" dirty="0" smtClean="0">
                <a:solidFill>
                  <a:srgbClr val="0070C0"/>
                </a:solidFill>
              </a:rPr>
              <a:t>æ</a:t>
            </a:r>
            <a:r>
              <a:rPr lang="ru-RU" sz="2800" dirty="0" err="1" smtClean="0">
                <a:solidFill>
                  <a:srgbClr val="0070C0"/>
                </a:solidFill>
              </a:rPr>
              <a:t>зт</a:t>
            </a:r>
            <a:r>
              <a:rPr lang="en-US" sz="2800" dirty="0" smtClean="0">
                <a:solidFill>
                  <a:srgbClr val="0070C0"/>
                </a:solidFill>
              </a:rPr>
              <a:t>æ</a:t>
            </a:r>
            <a:r>
              <a:rPr lang="ru-RU" sz="2800" dirty="0" smtClean="0">
                <a:solidFill>
                  <a:srgbClr val="0070C0"/>
                </a:solidFill>
              </a:rPr>
              <a:t>,-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                                     </a:t>
            </a:r>
            <a:r>
              <a:rPr lang="ru-RU" sz="2800" dirty="0" err="1" smtClean="0">
                <a:solidFill>
                  <a:srgbClr val="0070C0"/>
                </a:solidFill>
              </a:rPr>
              <a:t>Сурс</a:t>
            </a:r>
            <a:r>
              <a:rPr lang="ru-RU" sz="2800" dirty="0" smtClean="0">
                <a:solidFill>
                  <a:srgbClr val="0070C0"/>
                </a:solidFill>
              </a:rPr>
              <a:t> в</a:t>
            </a:r>
            <a:r>
              <a:rPr lang="en-US" sz="2800" dirty="0" smtClean="0">
                <a:solidFill>
                  <a:srgbClr val="0070C0"/>
                </a:solidFill>
              </a:rPr>
              <a:t>æ</a:t>
            </a:r>
            <a:r>
              <a:rPr lang="ru-RU" sz="2800" dirty="0" err="1" smtClean="0">
                <a:solidFill>
                  <a:srgbClr val="0070C0"/>
                </a:solidFill>
              </a:rPr>
              <a:t>ййынц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хъ</a:t>
            </a:r>
            <a:r>
              <a:rPr lang="en-US" sz="2800" dirty="0" smtClean="0">
                <a:solidFill>
                  <a:srgbClr val="0070C0"/>
                </a:solidFill>
              </a:rPr>
              <a:t>æ</a:t>
            </a:r>
            <a:r>
              <a:rPr lang="ru-RU" sz="2800" dirty="0" err="1" smtClean="0">
                <a:solidFill>
                  <a:srgbClr val="0070C0"/>
                </a:solidFill>
              </a:rPr>
              <a:t>ды</a:t>
            </a:r>
            <a:r>
              <a:rPr lang="ru-RU" sz="2800" dirty="0" smtClean="0">
                <a:solidFill>
                  <a:srgbClr val="0070C0"/>
                </a:solidFill>
              </a:rPr>
              <a:t> б</a:t>
            </a:r>
            <a:r>
              <a:rPr lang="en-US" sz="2800" dirty="0" smtClean="0">
                <a:solidFill>
                  <a:srgbClr val="0070C0"/>
                </a:solidFill>
              </a:rPr>
              <a:t>æ</a:t>
            </a:r>
            <a:r>
              <a:rPr lang="ru-RU" sz="2800" dirty="0" smtClean="0">
                <a:solidFill>
                  <a:srgbClr val="0070C0"/>
                </a:solidFill>
              </a:rPr>
              <a:t>л</a:t>
            </a:r>
            <a:r>
              <a:rPr lang="en-US" sz="2800" dirty="0" smtClean="0">
                <a:solidFill>
                  <a:srgbClr val="0070C0"/>
                </a:solidFill>
              </a:rPr>
              <a:t>æ</a:t>
            </a:r>
            <a:r>
              <a:rPr lang="ru-RU" sz="2800" dirty="0" err="1" smtClean="0">
                <a:solidFill>
                  <a:srgbClr val="0070C0"/>
                </a:solidFill>
              </a:rPr>
              <a:t>ст</a:t>
            </a:r>
            <a:r>
              <a:rPr lang="en-US" sz="2800" dirty="0" smtClean="0">
                <a:solidFill>
                  <a:srgbClr val="0070C0"/>
                </a:solidFill>
              </a:rPr>
              <a:t>æ</a:t>
            </a:r>
            <a:r>
              <a:rPr lang="ru-RU" sz="2800" dirty="0" smtClean="0">
                <a:solidFill>
                  <a:srgbClr val="0070C0"/>
                </a:solidFill>
              </a:rPr>
              <a:t>,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                             </a:t>
            </a:r>
            <a:r>
              <a:rPr lang="ru-RU" sz="2800" dirty="0" err="1" smtClean="0">
                <a:solidFill>
                  <a:srgbClr val="0070C0"/>
                </a:solidFill>
              </a:rPr>
              <a:t>Басийынц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уадулт</a:t>
            </a:r>
            <a:r>
              <a:rPr lang="en-US" sz="2800" dirty="0" smtClean="0">
                <a:solidFill>
                  <a:srgbClr val="0070C0"/>
                </a:solidFill>
              </a:rPr>
              <a:t>æ</a:t>
            </a:r>
            <a:r>
              <a:rPr lang="ru-RU" sz="2800" dirty="0" smtClean="0">
                <a:solidFill>
                  <a:srgbClr val="0070C0"/>
                </a:solidFill>
              </a:rPr>
              <a:t>, </a:t>
            </a:r>
            <a:r>
              <a:rPr lang="ru-RU" sz="2800" dirty="0" err="1" smtClean="0">
                <a:solidFill>
                  <a:srgbClr val="0070C0"/>
                </a:solidFill>
              </a:rPr>
              <a:t>фындз</a:t>
            </a:r>
            <a:r>
              <a:rPr lang="ru-RU" sz="2800" dirty="0" smtClean="0">
                <a:solidFill>
                  <a:srgbClr val="0070C0"/>
                </a:solidFill>
              </a:rPr>
              <a:t> .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                             </a:t>
            </a:r>
            <a:r>
              <a:rPr lang="ru-RU" sz="2800" dirty="0" err="1" smtClean="0">
                <a:solidFill>
                  <a:srgbClr val="0070C0"/>
                </a:solidFill>
              </a:rPr>
              <a:t>Уазал</a:t>
            </a:r>
            <a:r>
              <a:rPr lang="en-US" sz="2800" dirty="0" smtClean="0">
                <a:solidFill>
                  <a:srgbClr val="0070C0"/>
                </a:solidFill>
              </a:rPr>
              <a:t>æ</a:t>
            </a:r>
            <a:r>
              <a:rPr lang="ru-RU" sz="2800" dirty="0" err="1" smtClean="0">
                <a:solidFill>
                  <a:srgbClr val="0070C0"/>
                </a:solidFill>
              </a:rPr>
              <a:t>й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сырдт</a:t>
            </a:r>
            <a:r>
              <a:rPr lang="en-US" sz="2800" dirty="0" smtClean="0">
                <a:solidFill>
                  <a:srgbClr val="0070C0"/>
                </a:solidFill>
              </a:rPr>
              <a:t>æ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тыхсынц</a:t>
            </a:r>
            <a:r>
              <a:rPr lang="ru-RU" sz="2800" dirty="0" smtClean="0">
                <a:solidFill>
                  <a:srgbClr val="0070C0"/>
                </a:solidFill>
              </a:rPr>
              <a:t>!..</a:t>
            </a:r>
            <a:endParaRPr lang="ru-RU" sz="2800" dirty="0"/>
          </a:p>
        </p:txBody>
      </p:sp>
      <p:pic>
        <p:nvPicPr>
          <p:cNvPr id="4" name="Содержимое 3" descr="main_357033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7" y="476672"/>
            <a:ext cx="2736000" cy="4029748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872000" cy="5904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776000" cy="583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6948000" cy="5211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</TotalTime>
  <Words>36</Words>
  <Application>Microsoft Office PowerPoint</Application>
  <PresentationFormat>Экран (4:3)</PresentationFormat>
  <Paragraphs>9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ЗЫМÆГ.</vt:lpstr>
      <vt:lpstr>Слайд 2</vt:lpstr>
      <vt:lpstr>Базон-базон , зæхх       Урс дарæс кæд дары?</vt:lpstr>
      <vt:lpstr>ЗЫМÆДЖЫ</vt:lpstr>
      <vt:lpstr>ЗЫМÆГ</vt:lpstr>
      <vt:lpstr>                                  Урс-урсид адарынц фæзтæ,-                                       Сурс вæййынц хъæды бæлæстæ,                               Басийынц уадултæ, фындз .                               Уазалæй сырдтæ тыхсынц!..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Мадина</cp:lastModifiedBy>
  <cp:revision>154</cp:revision>
  <dcterms:created xsi:type="dcterms:W3CDTF">2014-11-25T17:26:11Z</dcterms:created>
  <dcterms:modified xsi:type="dcterms:W3CDTF">2020-12-27T11:56:24Z</dcterms:modified>
</cp:coreProperties>
</file>