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7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2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9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2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7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C82A-A5B3-4BE5-B9EB-756F5BC77BCF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6A6E-1C45-4B68-8E3F-E30A41483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6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458200" cy="348381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Век портрета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492896"/>
            <a:ext cx="6048672" cy="314590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Зябченко</a:t>
            </a:r>
            <a:r>
              <a:rPr lang="ru-RU" sz="2400" dirty="0" smtClean="0">
                <a:solidFill>
                  <a:schemeClr val="tx1"/>
                </a:solidFill>
              </a:rPr>
              <a:t>  В.Ю. – учитель  изобразительного искусства МОУ «Средняя школа» №49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663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УПРАВЛЕНИЕ ОБРАЗОВАНИЯ АДМИНИСТРАЦИИ</a:t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ГОРОДА МАКЕЕВКА</a:t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МЕТОДИЧЕСКИЙ ЦЕНТР</a:t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МОУ «Средняя школа» № 49 г. Макеевки</a:t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7" name="Picture 3" descr="D:\01материал для презентации творческих рпоектов 2018г\портрет\век портрета 18в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132139" cy="30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1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01материал для презентации творческих рпоектов 2018г\портрет\век портрета 18в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5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01материал для презентации творческих рпоектов 2018г\портрет\век портрета 18в\0009-009-Portret-Aleksandra-Sergeevicha-Pushkina-samaja-izvestnaja-rab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0" y="1"/>
            <a:ext cx="9189221" cy="68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2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01материал для презентации творческих рпоектов 2018г\портрет\век портрета 18в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5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01материал для презентации творческих рпоектов 2018г\портрет\век портрета 18в\гн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9" y="-95063"/>
            <a:ext cx="9270751" cy="69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7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01материал для презентации творческих рпоектов 2018г\портрет\век портрета 18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1"/>
            <a:ext cx="9101320" cy="682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4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01материал для презентации творческих рпоектов 2018г\портрет\век портрета 18в\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66" y="21291"/>
            <a:ext cx="9212666" cy="69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01материал для презентации творческих рпоектов 2018г\портрет\век портрета 18в\1336-img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2"/>
            <a:ext cx="9108225" cy="68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6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01материал для презентации творческих рпоектов 2018г\портрет\век портрета 18в\0009-009-Portret-neizvestnoj-krestj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5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1материал для презентации творческих рпоектов 2018г\портрет\век портрета 18в\0015-015-Borovikovskij-Vladimir-Luk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1" cy="74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1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1материал для презентации творческих рпоектов 2018г\портрет\век портрета 18в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70" y="0"/>
            <a:ext cx="9181670" cy="68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3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1материал для презентации творческих рпоектов 2018г\портрет\век портрета 18в\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-35800"/>
            <a:ext cx="9153165" cy="6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6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01материал для презентации творческих рпоектов 2018г\портрет\век портрета 18в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2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01материал для презентации творческих рпоектов 2018г\портрет\век портрета 18в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50"/>
            <a:ext cx="9146821" cy="6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65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Век портрета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 портрета</dc:title>
  <dc:creator>Пользователь</dc:creator>
  <cp:lastModifiedBy>Пользователь</cp:lastModifiedBy>
  <cp:revision>5</cp:revision>
  <dcterms:created xsi:type="dcterms:W3CDTF">2018-03-25T20:27:58Z</dcterms:created>
  <dcterms:modified xsi:type="dcterms:W3CDTF">2018-03-25T21:10:17Z</dcterms:modified>
</cp:coreProperties>
</file>