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Высокогорная Тундра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47d0b240af719def19134af96a9adfc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14422"/>
            <a:ext cx="7096148" cy="5322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19274" cy="71438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 формаций высокогорной тундры разделяются на следующие группы формаций: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362216" cy="5500726"/>
          </a:xfrm>
        </p:spPr>
        <p:txBody>
          <a:bodyPr>
            <a:normAutofit lnSpcReduction="10000"/>
          </a:bodyPr>
          <a:lstStyle/>
          <a:p>
            <a:pPr marL="539496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1. Мохово-лишайниковые тундры (883 км.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39496" indent="-45720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Лишайниково-моховые тундры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(810 кв.км.) занимают выровненные, несколько повышенно увлажненные участки и более обычно по хребтам верховьях Абакана. Почвы горно-тундровые торфянистые. Распределение растений неравномерное.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Politrichum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commune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Pleurozium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schreberi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496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Лишайниковые тундры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распространены в высокогорьях Западного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Кузнецкого Алатау.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Alectoria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ochroleuca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Cetraria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islandica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Cuculata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9496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2. Кустарниковые тундры (290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км.в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кв.).</a:t>
            </a:r>
          </a:p>
          <a:p>
            <a:pPr marL="539496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Основные формации-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ерниковая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rotundifolia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) и рододендровая (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Rhododendron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aureum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тундры. Распространены в Западном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Саяне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Кузнецком Алатау. </a:t>
            </a:r>
          </a:p>
          <a:p>
            <a:pPr marL="539496" indent="-457200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539496" indent="-457200">
              <a:buNone/>
            </a:pP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786215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Травяно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- кустарничковые тундры (104 км. в кв. 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Встречаются в районах с меньшим количеством осадков. Достаточно четко выделяются формации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дриадовых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Западный Саян, в верховьях р. Оны и отдельными участками Кузнецкого Алатау)-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Dryas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oxydonta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травяных тундр, располагающихся по щебнистым крутым южным склонам. Травостой редкий, покрытие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привышает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50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Основу травостоя составляют тундровые злаки и осоки (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Festuca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supina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Carex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stenocarpa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14290"/>
            <a:ext cx="7790712" cy="635798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Все тундровые фитоценозы характеризуются простой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одно-двухъярусной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вертикальной структурой и пятнистым распределением видов, что связанно со специфичностью экологической обстановки, а также со сравнительной молодостью исторического   развития.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8599858" cy="5786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357166"/>
            <a:ext cx="8076464" cy="58912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внимание!!!;)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86874" cy="5865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Тундра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 природных зон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лежащих за северными пределами лесной растительности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пространства с вечномерзлой почвой.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Растительность высокогорного пояса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размещающаяся по верхним частям горных хребтов Западного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Кузнецкого нагорья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которые превышают верхнюю границу леса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территории Хакасии занимает 6.7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тыс.км.в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кв.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 которой большая часть (4.6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т.км.в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кв.) приходится на долю формаций высокогорной тундры.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90778" cy="58912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К этой площади необходимо добавить  около 290 км в кв., занятых кедровыми и пихтовыми редколесьями, где фрагменты лесной растительности чередуются с тундровыми фитоценозами, а надпочвенный  покров по составу и структуре идентичен тундровым сообществам открытых местообитаний.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связи с общей большей приподнятостью Западного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Саяна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растительность высокогорной тундры занимает в нем обширные пространства.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olshezemelskaja_tundr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8034528" cy="602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821934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Распространены тундры на осевом Саянском хребте, по хребтам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Джебавшский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Сабинский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Карлыган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Шаман,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Хансын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ряду других,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достягающих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высоты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от1700-2800м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Распространение тундр отмечено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Сарлинских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белках, на изолированных вершинах,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распорложеных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верхнем течении рек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Уйбат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Аскиз, и других левых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притьоков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 Абакан.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Климатические условия.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8219340" cy="535785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Чрезвычайно суровые.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Короткий вегетационный период (около 80 дней). Практическое отсутствие безморозного периода, низкие показатели суммы температур выше 10 градусов, длительное сохранение сезонного снежного покрова и наличие многолетних снежников, особый световой режим.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Большое значение имеет также распределение атмосферных осадков -их больше получают высокогорные тундры Кузнецкого нагорья и хребтов (верхнее течение Б и М Абакана).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Почвенный покров.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90778" cy="54292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Характеризуется распространением типичных горно-тундровых (торфянистых, перегнойных, дерновых) почв на выровненных пространствах, горно-тундровых, глеевых в понижениях рельефа и горно-тундровых примитивных на повышениях, находящихся в самых ранних стадиях развития почвообразовательного процесса.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Флора высокогорной тундры.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857232"/>
            <a:ext cx="8290778" cy="57864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Насчитывает 156 высших сосудистых растений, принадлежащих к 82 родам и 36 семействам: сосудистых споровых 3 вида, голосеменных 2, покрытосеменных двудольных 105, однодольных 46 видов. По основным жизненным формам видовое распределение следующее: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-Кустарники 23 вида;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-Кустарнички и полукустарнички 7;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многолетние травянистые 125;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- однолетники 1 вид.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433654" cy="614366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эдификаторов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формаций и ассоциаций высокогорной тундры в пределах Хакасии из высших растений отмечается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rotundifolia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Rhododendron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aureum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Festucai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supina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Основными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ценозообразователями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являются здесь мхи и лишайники (кустистые: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Cladonia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amaurocraea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silvatica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Они создают основу напочвенного покрова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большенстве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ассоциаций тундровой растительности.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218</TotalTime>
  <Words>646</Words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Высокогорная Тундра</vt:lpstr>
      <vt:lpstr>Слайд 2</vt:lpstr>
      <vt:lpstr>Слайд 3</vt:lpstr>
      <vt:lpstr>Слайд 4</vt:lpstr>
      <vt:lpstr>Слайд 5</vt:lpstr>
      <vt:lpstr>Климатические условия.</vt:lpstr>
      <vt:lpstr>Почвенный покров.</vt:lpstr>
      <vt:lpstr>Флора высокогорной тундры.</vt:lpstr>
      <vt:lpstr>Слайд 9</vt:lpstr>
      <vt:lpstr>Класс формаций высокогорной тундры разделяются на следующие группы формаций: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Тундра</dc:title>
  <dc:creator>Наталья</dc:creator>
  <cp:lastModifiedBy>botany</cp:lastModifiedBy>
  <cp:revision>27</cp:revision>
  <dcterms:created xsi:type="dcterms:W3CDTF">2013-12-13T12:23:43Z</dcterms:created>
  <dcterms:modified xsi:type="dcterms:W3CDTF">2013-12-14T02:12:00Z</dcterms:modified>
</cp:coreProperties>
</file>