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7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7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9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1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7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1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4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1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7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7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8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C586-6755-4D18-8F4E-227C3BBE982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E1C-CEF6-45E7-BF15-579D0A034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1" y="1052736"/>
            <a:ext cx="8683205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8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3" y="764704"/>
            <a:ext cx="884716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39"/>
            <a:ext cx="7006903" cy="80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14633"/>
            <a:ext cx="66468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5" y="2924944"/>
            <a:ext cx="66468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54" y="3449782"/>
            <a:ext cx="66468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88" y="3881871"/>
            <a:ext cx="66468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19" y="4437112"/>
            <a:ext cx="66468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4" y="4941168"/>
            <a:ext cx="66468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46" y="5445224"/>
            <a:ext cx="66468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69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Д/З</a:t>
            </a:r>
          </a:p>
          <a:p>
            <a:r>
              <a:rPr lang="ru-RU" dirty="0" smtClean="0"/>
              <a:t>Стр.66-67, прочитать сказку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06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296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39" y="4941167"/>
            <a:ext cx="5653981" cy="134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5942013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5942013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72756"/>
            <a:ext cx="5942013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06961"/>
            <a:ext cx="5942013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44" y="4911716"/>
            <a:ext cx="5942013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72756"/>
            <a:ext cx="5942013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48483"/>
            <a:ext cx="5942013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6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4004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6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Musical box</a:t>
            </a:r>
          </a:p>
          <a:p>
            <a:r>
              <a:rPr lang="en-US" dirty="0" smtClean="0"/>
              <a:t>2 Elephant</a:t>
            </a:r>
          </a:p>
          <a:p>
            <a:r>
              <a:rPr lang="en-US" dirty="0" smtClean="0"/>
              <a:t>3 Rocking horse</a:t>
            </a:r>
          </a:p>
          <a:p>
            <a:r>
              <a:rPr lang="en-US" dirty="0" smtClean="0"/>
              <a:t>4 Tea set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Aeroplane</a:t>
            </a:r>
            <a:endParaRPr lang="en-US" dirty="0" smtClean="0"/>
          </a:p>
          <a:p>
            <a:r>
              <a:rPr lang="en-US" dirty="0" smtClean="0"/>
              <a:t>6 Ball</a:t>
            </a:r>
          </a:p>
          <a:p>
            <a:r>
              <a:rPr lang="en-US" dirty="0" smtClean="0"/>
              <a:t>7 Doll</a:t>
            </a:r>
          </a:p>
          <a:p>
            <a:r>
              <a:rPr lang="en-US" dirty="0" smtClean="0"/>
              <a:t>8 Train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81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4620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43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9289"/>
            <a:ext cx="8229600" cy="428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802045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1" y="4437112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10713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45780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20722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59535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73969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45" y="4856632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45737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259535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9" y="4365300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61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" y="1196752"/>
            <a:ext cx="91024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1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2" y="980727"/>
            <a:ext cx="8657150" cy="548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7" y="2445543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04" y="3068960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60291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51623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04" y="4618360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7388"/>
            <a:ext cx="594201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77272"/>
            <a:ext cx="66468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1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3" y="1124744"/>
            <a:ext cx="896718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398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3</cp:revision>
  <dcterms:created xsi:type="dcterms:W3CDTF">2018-03-01T15:23:56Z</dcterms:created>
  <dcterms:modified xsi:type="dcterms:W3CDTF">2018-03-01T15:49:03Z</dcterms:modified>
</cp:coreProperties>
</file>