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4" r:id="rId3"/>
    <p:sldId id="275" r:id="rId4"/>
    <p:sldId id="276" r:id="rId5"/>
    <p:sldId id="256" r:id="rId6"/>
    <p:sldId id="278" r:id="rId7"/>
    <p:sldId id="279" r:id="rId8"/>
    <p:sldId id="257" r:id="rId9"/>
    <p:sldId id="268" r:id="rId10"/>
    <p:sldId id="258" r:id="rId11"/>
    <p:sldId id="267" r:id="rId12"/>
    <p:sldId id="259" r:id="rId13"/>
    <p:sldId id="260" r:id="rId14"/>
    <p:sldId id="261" r:id="rId15"/>
    <p:sldId id="262" r:id="rId16"/>
    <p:sldId id="263" r:id="rId17"/>
    <p:sldId id="264" r:id="rId18"/>
    <p:sldId id="269" r:id="rId19"/>
    <p:sldId id="266" r:id="rId20"/>
    <p:sldId id="273" r:id="rId21"/>
    <p:sldId id="270" r:id="rId22"/>
    <p:sldId id="272" r:id="rId23"/>
    <p:sldId id="280" r:id="rId24"/>
    <p:sldId id="281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08" autoAdjust="0"/>
  </p:normalViewPr>
  <p:slideViewPr>
    <p:cSldViewPr>
      <p:cViewPr>
        <p:scale>
          <a:sx n="65" d="100"/>
          <a:sy n="65" d="100"/>
        </p:scale>
        <p:origin x="-150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amoydelkin.ru/wp-content/uploads/2012/03/matreshka-lyagushka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samoydelkin.ru/wp-content/uploads/2012/03/matreshki-gzhe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amoydelkin.ru/wp-content/uploads/2012/03/matreshki-politiki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samoydelkin.ru/wp-content/uploads/2012/03/matreshka-cheburashka.jpg" TargetMode="Externa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samoydelkin.ru/wp-content/uploads/2012/03/gigant-matr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Предметы народных промыслов в нашей повседневной жизни.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333375"/>
            <a:ext cx="7242175" cy="574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>ПЕРВАЯ МАТРЕШКА</a:t>
            </a:r>
          </a:p>
        </p:txBody>
      </p:sp>
      <p:pic>
        <p:nvPicPr>
          <p:cNvPr id="4099" name="Содержимое 4" descr="Малютин 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40769"/>
            <a:ext cx="2703785" cy="475682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203848" y="1196753"/>
            <a:ext cx="5688632" cy="5112568"/>
          </a:xfrm>
        </p:spPr>
        <p:txBody>
          <a:bodyPr rtlCol="0"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Первую матрешку </a:t>
            </a:r>
            <a:r>
              <a:rPr lang="ru-RU" sz="3400" b="1" dirty="0" smtClean="0"/>
              <a:t>в России выточил из дерева токарь </a:t>
            </a:r>
            <a:r>
              <a:rPr lang="ru-RU" sz="3400" b="1" u="sng" dirty="0" smtClean="0"/>
              <a:t>Василий </a:t>
            </a:r>
            <a:r>
              <a:rPr lang="ru-RU" sz="3400" b="1" u="sng" dirty="0" err="1" smtClean="0"/>
              <a:t>Звёздочкин</a:t>
            </a:r>
            <a:r>
              <a:rPr lang="ru-RU" sz="3400" b="1" dirty="0" smtClean="0"/>
              <a:t>. Художник </a:t>
            </a:r>
            <a:r>
              <a:rPr lang="ru-RU" sz="3400" b="1" u="sng" dirty="0" smtClean="0"/>
              <a:t>Сергей Малютин</a:t>
            </a:r>
            <a:r>
              <a:rPr lang="ru-RU" sz="3400" b="1" dirty="0" smtClean="0"/>
              <a:t> расписал фигурку на русский лад. Это была круглолицая румяная девушка в цветастом платке, сарафане, с чёрным петухом в руке. Игрушка состояла из восьми фигурок. Девочки менялись с мальчиками, а венчал это семейство </a:t>
            </a:r>
            <a:r>
              <a:rPr lang="ru-RU" sz="3400" b="1" dirty="0" err="1" smtClean="0"/>
              <a:t>спелёнутый</a:t>
            </a:r>
            <a:r>
              <a:rPr lang="ru-RU" sz="3400" b="1" dirty="0" smtClean="0"/>
              <a:t> младенец.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0336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01188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матрёшки.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0" y="928688"/>
            <a:ext cx="46863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Почти всегда они имеют яйцевидную форму с плоским донцем и состоят из двух частей — верхней и нижней. По традиции рисуется женщина в сарафане и платке.</a:t>
            </a:r>
            <a:endParaRPr lang="ru-RU" sz="3600" dirty="0" smtClean="0">
              <a:solidFill>
                <a:schemeClr val="tx2"/>
              </a:solidFill>
            </a:endParaRPr>
          </a:p>
        </p:txBody>
      </p:sp>
      <p:pic>
        <p:nvPicPr>
          <p:cNvPr id="6148" name="Picture 9" descr="first_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8689"/>
            <a:ext cx="3139579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Матрешка – обобщенный образ русской красавицы</a:t>
            </a:r>
          </a:p>
        </p:txBody>
      </p:sp>
      <p:pic>
        <p:nvPicPr>
          <p:cNvPr id="12291" name="Содержимое 5" descr="Семеновская 4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65204" cy="435334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139952" y="1920875"/>
            <a:ext cx="4546848" cy="41004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/>
              <a:t>Самым распространенным на Руси именем была Матрёна,  означающее мать, если ласково - то Матрёшка.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/>
              <a:t> Матрешка выражает образ русской красавицы: круглое лицо, яркие щеки, черные брови, маленький рот. Такой же образ красавицы воспевался в русских песнях и сказках.</a:t>
            </a:r>
          </a:p>
          <a:p>
            <a:pPr eaLnBrk="1" hangingPunct="1">
              <a:buFont typeface="Arial" charset="0"/>
              <a:buChar char="•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297413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521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/>
              <a:t>Технология изготовления матрёшки   </a:t>
            </a:r>
            <a:r>
              <a:rPr lang="ru-RU" sz="2400" b="1" i="1" dirty="0" smtClean="0">
                <a:solidFill>
                  <a:srgbClr val="C00000"/>
                </a:solidFill>
              </a:rPr>
              <a:t>Как же появляется на свет матрёшка?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F:\Users\й\Pictures\tech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7338"/>
            <a:ext cx="257036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F:\Users\й\Pictures\tec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725"/>
            <a:ext cx="302356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:\Users\й\Pictures\tech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7"/>
            <a:ext cx="3096344" cy="19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F:\Users\й\Pictures\tech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725"/>
            <a:ext cx="295232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0" y="3500438"/>
            <a:ext cx="3617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 smtClean="0"/>
              <a:t>          Деревянную </a:t>
            </a:r>
            <a:r>
              <a:rPr lang="ru-RU" sz="1100" b="1" dirty="0"/>
              <a:t>матрёшку зачищают и грунтуют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0" y="6308725"/>
            <a:ext cx="36353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 smtClean="0"/>
              <a:t>           Основа </a:t>
            </a:r>
            <a:r>
              <a:rPr lang="ru-RU" sz="1100" b="1" dirty="0"/>
              <a:t>рисунка выполняется карандашом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4067175" y="3500438"/>
            <a:ext cx="38179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100" b="1" dirty="0" smtClean="0"/>
          </a:p>
          <a:p>
            <a:pPr eaLnBrk="1" hangingPunct="1"/>
            <a:endParaRPr lang="ru-RU" sz="1100" b="1" dirty="0"/>
          </a:p>
          <a:p>
            <a:pPr eaLnBrk="1" hangingPunct="1"/>
            <a:r>
              <a:rPr lang="ru-RU" sz="1100" b="1" dirty="0" smtClean="0"/>
              <a:t>Расписывают </a:t>
            </a:r>
            <a:r>
              <a:rPr lang="ru-RU" sz="1100" b="1" dirty="0"/>
              <a:t>гуашью, акварелью или акрилом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652120" y="6308725"/>
            <a:ext cx="331249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/>
              <a:t>После раскраски лакируют</a:t>
            </a:r>
          </a:p>
        </p:txBody>
      </p:sp>
    </p:spTree>
    <p:extLst>
      <p:ext uri="{BB962C8B-B14F-4D97-AF65-F5344CB8AC3E}">
        <p14:creationId xmlns:p14="http://schemas.microsoft.com/office/powerpoint/2010/main" val="5066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242175" cy="677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Традиционные матрешки</a:t>
            </a:r>
            <a:endParaRPr lang="ru-RU" dirty="0"/>
          </a:p>
        </p:txBody>
      </p:sp>
      <p:pic>
        <p:nvPicPr>
          <p:cNvPr id="13315" name="Содержимое 6" descr="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71625"/>
            <a:ext cx="2476500" cy="3533775"/>
          </a:xfrm>
        </p:spPr>
      </p:pic>
      <p:pic>
        <p:nvPicPr>
          <p:cNvPr id="13316" name="Содержимое 11" descr="2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708275"/>
            <a:ext cx="2463800" cy="3268663"/>
          </a:xfrm>
        </p:spPr>
      </p:pic>
      <p:pic>
        <p:nvPicPr>
          <p:cNvPr id="13317" name="Содержимое 7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9670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7188" y="5072063"/>
            <a:ext cx="2000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Сергиев Посадская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75" y="5072063"/>
            <a:ext cx="18614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Полохов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Майданская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500" y="6072188"/>
            <a:ext cx="24907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Семёновская</a:t>
            </a:r>
          </a:p>
        </p:txBody>
      </p:sp>
    </p:spTree>
    <p:extLst>
      <p:ext uri="{BB962C8B-B14F-4D97-AF65-F5344CB8AC3E}">
        <p14:creationId xmlns:p14="http://schemas.microsoft.com/office/powerpoint/2010/main" val="34060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Сергиев</a:t>
            </a:r>
            <a:r>
              <a:rPr lang="en-US" dirty="0" smtClean="0"/>
              <a:t> </a:t>
            </a:r>
            <a:r>
              <a:rPr lang="ru-RU" dirty="0" smtClean="0"/>
              <a:t>Посадская матрешка (</a:t>
            </a:r>
            <a:r>
              <a:rPr lang="ru-RU" dirty="0" err="1" smtClean="0"/>
              <a:t>Загорская</a:t>
            </a:r>
            <a:r>
              <a:rPr lang="ru-RU" dirty="0" smtClean="0"/>
              <a:t>)</a:t>
            </a:r>
          </a:p>
        </p:txBody>
      </p:sp>
      <p:pic>
        <p:nvPicPr>
          <p:cNvPr id="7171" name="Содержимое 4" descr="Трад Серг Посад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0884" y="1988840"/>
            <a:ext cx="2519843" cy="3672408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724525" y="1052513"/>
            <a:ext cx="3311525" cy="54006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Сергиев</a:t>
            </a:r>
            <a:r>
              <a:rPr lang="en-US" b="1" dirty="0" smtClean="0"/>
              <a:t> </a:t>
            </a:r>
            <a:r>
              <a:rPr lang="ru-RU" b="1" dirty="0" smtClean="0"/>
              <a:t>Посадская матрешка одета в рубаху и сарафан, на голове – платок с узорами. Она расписана чистыми яркими цветами. Черные линии  подчеркивают детали одежды и черты лица Матрешки.</a:t>
            </a:r>
          </a:p>
        </p:txBody>
      </p:sp>
      <p:pic>
        <p:nvPicPr>
          <p:cNvPr id="7173" name="Picture 2" descr="F:\Матрешки\Трад Сергиев Пос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780928"/>
            <a:ext cx="29496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53529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115888"/>
            <a:ext cx="7242175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Семёновская матрешка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765175"/>
            <a:ext cx="4249738" cy="5472137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b="1" dirty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У матрешек из Семёнова на фартуках яркие букеты: чем больше матрешка, тем крупнее цветы в букете. Основной цвет в росписи — красный, черный контур обозначает край фартука и рукава кофты. На голове платок, украшенный по кайме. </a:t>
            </a:r>
          </a:p>
        </p:txBody>
      </p:sp>
      <p:pic>
        <p:nvPicPr>
          <p:cNvPr id="16388" name="Содержимое 5" descr="Семеновская 4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981075"/>
            <a:ext cx="3576637" cy="5302250"/>
          </a:xfrm>
        </p:spPr>
      </p:pic>
    </p:spTree>
    <p:extLst>
      <p:ext uri="{BB962C8B-B14F-4D97-AF65-F5344CB8AC3E}">
        <p14:creationId xmlns:p14="http://schemas.microsoft.com/office/powerpoint/2010/main" val="250416044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7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Полохов</a:t>
            </a:r>
            <a:r>
              <a:rPr lang="en-US" dirty="0" smtClean="0"/>
              <a:t> </a:t>
            </a:r>
            <a:r>
              <a:rPr lang="ru-RU" dirty="0" err="1" smtClean="0"/>
              <a:t>Майданская</a:t>
            </a:r>
            <a:r>
              <a:rPr lang="ru-RU" dirty="0" smtClean="0"/>
              <a:t> матрешка</a:t>
            </a:r>
          </a:p>
        </p:txBody>
      </p:sp>
      <p:pic>
        <p:nvPicPr>
          <p:cNvPr id="8195" name="Содержимое 4" descr="Матрешка Полхов майдан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15578"/>
          <a:stretch>
            <a:fillRect/>
          </a:stretch>
        </p:blipFill>
        <p:spPr>
          <a:xfrm>
            <a:off x="971600" y="836713"/>
            <a:ext cx="7128792" cy="309634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214313" y="4000500"/>
            <a:ext cx="7572375" cy="2857500"/>
          </a:xfrm>
        </p:spPr>
        <p:txBody>
          <a:bodyPr rtlCol="0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800" b="1" dirty="0" err="1" smtClean="0"/>
              <a:t>Полохов</a:t>
            </a:r>
            <a:r>
              <a:rPr lang="en-US" sz="3800" b="1" dirty="0" smtClean="0"/>
              <a:t> </a:t>
            </a:r>
            <a:r>
              <a:rPr lang="ru-RU" sz="3800" b="1" dirty="0" err="1" smtClean="0"/>
              <a:t>Майданские</a:t>
            </a:r>
            <a:r>
              <a:rPr lang="ru-RU" sz="3800" b="1" dirty="0" smtClean="0"/>
              <a:t> матрешки можно узнать по необычной форме головы, удлиненной фигуре  и характерному малиновому цвету. Рядом с малиновым цветом - темно-зеленый, а с синим — желтый. Мастера из </a:t>
            </a:r>
            <a:r>
              <a:rPr lang="ru-RU" sz="3800" b="1" dirty="0" err="1" smtClean="0"/>
              <a:t>Полохов</a:t>
            </a:r>
            <a:r>
              <a:rPr lang="ru-RU" sz="3800" b="1" dirty="0" smtClean="0"/>
              <a:t> Майдана украшают свою матрешку так, чтобы цветы, ягоды и листья сплошным ковром закрыли ее фигурку спереди. Лицо матрешки порой изображают одним черным цветом, окружают забавными кудряшками.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78846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685800" y="115888"/>
            <a:ext cx="7772400" cy="12303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АВТОРСКАЯ МАТРЁШКА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>
          <a:xfrm>
            <a:off x="2066925" y="1346200"/>
            <a:ext cx="4737100" cy="5511800"/>
          </a:xfrm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Появляются на свет в разных местах России – Москве, Кирове, Сергиевом Посаде, Санкт-Петербурге, Твери. Дизайн таких кукол зависит от фантазии художника, их автора. Автор, как правило, лишь слегка отражает в </a:t>
            </a:r>
          </a:p>
          <a:p>
            <a:pPr algn="l">
              <a:defRPr/>
            </a:pPr>
            <a:r>
              <a:rPr lang="ru-RU" sz="2800" dirty="0" smtClean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игрушке русские традиции, вкладывая в нее новый смысл и сюжет.</a:t>
            </a:r>
            <a:endParaRPr lang="ru-RU" sz="2800" dirty="0" smtClean="0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6" name="Picture 5" descr="виды матрешек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1268760"/>
            <a:ext cx="2095153" cy="205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виды матрешек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298825"/>
            <a:ext cx="2443163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виды матрешек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25875"/>
            <a:ext cx="2038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виды матрешек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268760"/>
            <a:ext cx="2505075" cy="17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242175" cy="606425"/>
          </a:xfrm>
        </p:spPr>
        <p:txBody>
          <a:bodyPr/>
          <a:lstStyle/>
          <a:p>
            <a:pPr eaLnBrk="1" hangingPunct="1"/>
            <a:r>
              <a:rPr lang="ru-RU" sz="3200" b="1" i="1" dirty="0" smtClean="0"/>
              <a:t>Современные авторские матрешк</a:t>
            </a:r>
            <a:r>
              <a:rPr lang="ru-RU" sz="3200" b="1" dirty="0" smtClean="0"/>
              <a:t>и</a:t>
            </a:r>
          </a:p>
        </p:txBody>
      </p:sp>
      <p:pic>
        <p:nvPicPr>
          <p:cNvPr id="18435" name="Picture 6" descr="Золотые храмы Росси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4704"/>
            <a:ext cx="1656184" cy="2083271"/>
          </a:xfrm>
        </p:spPr>
      </p:pic>
      <p:pic>
        <p:nvPicPr>
          <p:cNvPr id="18439" name="Picture 6" descr="Москв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764704"/>
            <a:ext cx="2320801" cy="1807046"/>
          </a:xfrm>
        </p:spPr>
      </p:pic>
      <p:pic>
        <p:nvPicPr>
          <p:cNvPr id="9" name="Picture 6" descr="Заповедный уголок зимним вечером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1" y="764704"/>
            <a:ext cx="1656183" cy="2067396"/>
          </a:xfrm>
        </p:spPr>
      </p:pic>
      <p:pic>
        <p:nvPicPr>
          <p:cNvPr id="15" name="Содержимое 6" descr="Аленушка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1" y="3573463"/>
            <a:ext cx="1584175" cy="2093912"/>
          </a:xfrm>
        </p:spPr>
      </p:pic>
      <p:pic>
        <p:nvPicPr>
          <p:cNvPr id="16" name="Picture 9" descr="Маша и медвед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72" y="3429000"/>
            <a:ext cx="1423071" cy="2116137"/>
          </a:xfrm>
        </p:spPr>
      </p:pic>
      <p:pic>
        <p:nvPicPr>
          <p:cNvPr id="18437" name="Picture 9" descr="Золотые купол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4704"/>
            <a:ext cx="1565920" cy="209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процесс 10"/>
          <p:cNvSpPr/>
          <p:nvPr/>
        </p:nvSpPr>
        <p:spPr>
          <a:xfrm>
            <a:off x="357158" y="2928934"/>
            <a:ext cx="3429024" cy="5000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памятниками архитектуры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429124" y="2928934"/>
            <a:ext cx="3429024" cy="5000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живописными пейзажами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429124" y="5715016"/>
            <a:ext cx="3429024" cy="5000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сюжетами из народных сказок</a:t>
            </a:r>
          </a:p>
        </p:txBody>
      </p:sp>
      <p:pic>
        <p:nvPicPr>
          <p:cNvPr id="17" name="Содержимое 8" descr="Мат Варенька. Малиновый наряд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3500438"/>
            <a:ext cx="1335092" cy="215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8441" name="Picture 9" descr="C:\Documents and Settings\Администратор\Мои документы\Матрешки\Яблочный спас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00438"/>
            <a:ext cx="156706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процесс 20"/>
          <p:cNvSpPr/>
          <p:nvPr/>
        </p:nvSpPr>
        <p:spPr>
          <a:xfrm>
            <a:off x="357158" y="5715016"/>
            <a:ext cx="3429024" cy="5000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цветочными мотивами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6143625" y="2571750"/>
            <a:ext cx="357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857375" y="2571750"/>
            <a:ext cx="357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143625" y="5286375"/>
            <a:ext cx="357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857375" y="5357813"/>
            <a:ext cx="35718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727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36815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FF0000"/>
                </a:solidFill>
              </a:rPr>
              <a:t>жель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84784"/>
            <a:ext cx="6048672" cy="49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6563"/>
            <a:ext cx="914400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Художник Борис Краснов расписал самые большие авторские матрешки, которые стоят в ТЦ «</a:t>
            </a:r>
            <a:r>
              <a:rPr lang="ru-RU" sz="36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Афимолл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» в Москве. 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24579" name="Picture 7" descr="виды матрешек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925"/>
            <a:ext cx="63833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552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6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высота 30 метров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, они расписаны под Гжель и Хохлому, городецкую роспись, на некоторых изображены русские сказки. 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6296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388" y="292100"/>
            <a:ext cx="8964612" cy="3352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Матрешка – это постоянный источник народного творчества, она обладает большим потенциалом из-за своего уникального устройства вложения</a:t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одной куклы в другую.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501009"/>
            <a:ext cx="4598988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2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пять отличий</a:t>
            </a:r>
            <a:endParaRPr lang="ru-RU" dirty="0"/>
          </a:p>
        </p:txBody>
      </p:sp>
      <p:pic>
        <p:nvPicPr>
          <p:cNvPr id="1026" name="Picture 2" descr="C:\Users\SVETA\Desktop\img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32848" cy="51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9033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Всем:</a:t>
            </a:r>
            <a:r>
              <a:rPr lang="ru-RU" sz="3600" b="1" dirty="0"/>
              <a:t> нарисовать свою авторскую матрёшку. </a:t>
            </a:r>
            <a:endParaRPr lang="ru-RU" sz="3600" b="1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Желающим</a:t>
            </a:r>
            <a:r>
              <a:rPr lang="ru-RU" sz="3600" b="1" dirty="0">
                <a:solidFill>
                  <a:srgbClr val="FF0000"/>
                </a:solidFill>
              </a:rPr>
              <a:t>:</a:t>
            </a:r>
            <a:r>
              <a:rPr lang="ru-RU" sz="3600" b="1" dirty="0"/>
              <a:t> подготовить сообщение или слайд-презентацию «Художественные промыслы России».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5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Users\й\AppData\Local\Microsoft\Windows\Temporary Internet Files\Content.IE5\N0K6LZAU\MP9004242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4879">
            <a:off x="1209675" y="1998663"/>
            <a:ext cx="47021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366585">
            <a:off x="3702050" y="1439863"/>
            <a:ext cx="3808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706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4726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Хохлома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3284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152128"/>
          </a:xfrm>
        </p:spPr>
        <p:txBody>
          <a:bodyPr/>
          <a:lstStyle/>
          <a:p>
            <a:r>
              <a:rPr lang="ru-RU" dirty="0" err="1" smtClean="0"/>
              <a:t>Жостово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728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3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6805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1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Узелковый батик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768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500063" y="357188"/>
            <a:ext cx="7242175" cy="677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 матрёшки дед - японец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750" y="1196975"/>
            <a:ext cx="4824338" cy="544671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solidFill>
                  <a:srgbClr val="C00000"/>
                </a:solidFill>
              </a:rPr>
              <a:t>Вот как это было!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острова Хонсю привезли японскую точеную фигурку буддистского святого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Фукуруджи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Фукурума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которая оказалась с “сюрпризом” - она разымалась на две части.</a:t>
            </a:r>
            <a:r>
              <a:rPr lang="ru-RU" sz="2900" b="1" dirty="0" smtClean="0">
                <a:solidFill>
                  <a:srgbClr val="C00000"/>
                </a:solidFill>
              </a:rPr>
              <a:t> </a:t>
            </a: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Узкоглазый дедуля был вырезан из дерева и содержал в себе целое семейство из пяти фигурок, вставленных одна в другую. Это были божества счастья и долголетия . </a:t>
            </a:r>
          </a:p>
        </p:txBody>
      </p:sp>
      <p:pic>
        <p:nvPicPr>
          <p:cNvPr id="6148" name="Рисунок 4" descr="im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6035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216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4572000" y="548680"/>
            <a:ext cx="4032448" cy="5400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 фигурка и натолкнула русских на создание своего варианта разъемной игрушки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625"/>
            <a:ext cx="2520280" cy="332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09975"/>
            <a:ext cx="273630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</TotalTime>
  <Words>565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Предметы народных промыслов в нашей повседневной жизни.</vt:lpstr>
      <vt:lpstr>Гжель </vt:lpstr>
      <vt:lpstr>Городецкая роспись</vt:lpstr>
      <vt:lpstr>Хохлома </vt:lpstr>
      <vt:lpstr>Жостово </vt:lpstr>
      <vt:lpstr>Дымковская игрушка</vt:lpstr>
      <vt:lpstr>Узелковый батик</vt:lpstr>
      <vt:lpstr>У матрёшки дед - японец</vt:lpstr>
      <vt:lpstr>Презентация PowerPoint</vt:lpstr>
      <vt:lpstr>ПЕРВАЯ МАТРЕШКА</vt:lpstr>
      <vt:lpstr>История возникновения матрёшки. </vt:lpstr>
      <vt:lpstr>Матрешка – обобщенный образ русской красавицы</vt:lpstr>
      <vt:lpstr> Технология изготовления матрёшки   Как же появляется на свет матрёшка? </vt:lpstr>
      <vt:lpstr>Традиционные матрешки</vt:lpstr>
      <vt:lpstr>Сергиев Посадская матрешка (Загорская)</vt:lpstr>
      <vt:lpstr> Семёновская матрешка</vt:lpstr>
      <vt:lpstr>Полохов Майданская матрешка</vt:lpstr>
      <vt:lpstr>АВТОРСКАЯ МАТРЁШКА</vt:lpstr>
      <vt:lpstr>Современные авторские матрешки</vt:lpstr>
      <vt:lpstr>Художник Борис Краснов расписал самые большие авторские матрешки, которые стоят в ТЦ «Афимолл» в Москве. </vt:lpstr>
      <vt:lpstr>Их высота 30 метров, они расписаны под Гжель и Хохлому, городецкую роспись, на некоторых изображены русские сказки.  </vt:lpstr>
      <vt:lpstr>Матрешка – это постоянный источник народного творчества, она обладает большим потенциалом из-за своего уникального устройства вложения одной куклы в другую.</vt:lpstr>
      <vt:lpstr>Найдите пять отличий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14</cp:revision>
  <dcterms:created xsi:type="dcterms:W3CDTF">2017-12-02T19:57:11Z</dcterms:created>
  <dcterms:modified xsi:type="dcterms:W3CDTF">2017-12-13T16:45:25Z</dcterms:modified>
</cp:coreProperties>
</file>