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9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6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56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220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779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722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65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0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43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66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80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94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19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1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451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8EB8E0E-7C38-461B-9F1F-25A198E40C7C}" type="datetimeFigureOut">
              <a:rPr lang="ru-RU" smtClean="0"/>
              <a:t>18.12.2018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8B52B380-7427-43F3-B729-6986032A4A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18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810001" y="2479664"/>
            <a:ext cx="10572000" cy="189867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degrees of comparison of adjectives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88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25636" y="14452"/>
            <a:ext cx="5569527" cy="434974"/>
          </a:xfrm>
        </p:spPr>
        <p:txBody>
          <a:bodyPr>
            <a:noAutofit/>
          </a:bodyPr>
          <a:lstStyle/>
          <a:p>
            <a:r>
              <a:rPr lang="en-US" sz="4800" dirty="0" smtClean="0"/>
              <a:t>Adjectives</a:t>
            </a:r>
            <a:endParaRPr lang="ru-RU" sz="4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93966" y="1773979"/>
            <a:ext cx="4558144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/>
              <a:t>Односложное, двусложное</a:t>
            </a:r>
            <a:endParaRPr lang="ru-RU" sz="4000" b="1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7135092" y="1773979"/>
            <a:ext cx="4558144" cy="434974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/>
              <a:t>Многосложное </a:t>
            </a:r>
            <a:endParaRPr lang="ru-RU" sz="4000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546765" y="4134733"/>
            <a:ext cx="6089563" cy="43395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dirty           nice</a:t>
            </a:r>
          </a:p>
          <a:p>
            <a:r>
              <a:rPr lang="en-US" sz="3600" b="1" dirty="0" smtClean="0"/>
              <a:t>small         warm</a:t>
            </a:r>
            <a:endParaRPr lang="ru-RU" sz="3600" b="1" dirty="0"/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6636328" y="4134734"/>
            <a:ext cx="5555671" cy="43395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/>
              <a:t>difficult            famous</a:t>
            </a:r>
          </a:p>
          <a:p>
            <a:r>
              <a:rPr lang="en-US" sz="3600" b="1" dirty="0" smtClean="0"/>
              <a:t>beautiful         interesting</a:t>
            </a:r>
            <a:endParaRPr lang="ru-RU" sz="3600" b="1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175164" y="894725"/>
            <a:ext cx="2050472" cy="87925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370618" y="894725"/>
            <a:ext cx="1828800" cy="95772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48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15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74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7601" y="0"/>
            <a:ext cx="10572000" cy="43497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Make up the adjectives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4512" y="1025745"/>
            <a:ext cx="29722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8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happy </a:t>
            </a:r>
          </a:p>
          <a:p>
            <a:pPr fontAlgn="base"/>
            <a:r>
              <a:rPr lang="en-US" sz="48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young</a:t>
            </a:r>
          </a:p>
          <a:p>
            <a:pPr fontAlgn="base"/>
            <a:r>
              <a:rPr lang="en-US" sz="48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</a:p>
          <a:p>
            <a:pPr fontAlgn="base"/>
            <a:r>
              <a:rPr lang="en-US" sz="48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dirty</a:t>
            </a:r>
          </a:p>
          <a:p>
            <a:pPr fontAlgn="base"/>
            <a:r>
              <a:rPr lang="en-US" sz="48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patient</a:t>
            </a:r>
          </a:p>
          <a:p>
            <a:pPr fontAlgn="base"/>
            <a:r>
              <a:rPr lang="en-US" sz="4800" b="1" i="0" u="none" strike="noStrike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24746" y="1095485"/>
            <a:ext cx="3574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happier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39548" y="1034904"/>
            <a:ext cx="3574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happiest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4746" y="1750369"/>
            <a:ext cx="3574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younger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39548" y="1741442"/>
            <a:ext cx="3574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youngest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2073" y="2465833"/>
            <a:ext cx="4779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difficult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6875" y="2456906"/>
            <a:ext cx="4779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difficult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2073" y="3896760"/>
            <a:ext cx="4779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patient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44691" y="3900021"/>
            <a:ext cx="4779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patient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18913" y="3236250"/>
            <a:ext cx="3574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dirtier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18913" y="4731018"/>
            <a:ext cx="3574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hotter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520546" y="4751678"/>
            <a:ext cx="3574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hottest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21711" y="3236250"/>
            <a:ext cx="3574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dirtiest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5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2911" y="3795321"/>
            <a:ext cx="10572000" cy="2971051"/>
          </a:xfrm>
        </p:spPr>
        <p:txBody>
          <a:bodyPr/>
          <a:lstStyle/>
          <a:p>
            <a:r>
              <a:rPr lang="en-US" dirty="0"/>
              <a:t>comfortable</a:t>
            </a:r>
            <a:br>
              <a:rPr lang="en-US" dirty="0"/>
            </a:br>
            <a:r>
              <a:rPr lang="en-US" dirty="0"/>
              <a:t>brave</a:t>
            </a:r>
            <a:br>
              <a:rPr lang="en-US" dirty="0"/>
            </a:br>
            <a:r>
              <a:rPr lang="en-US" dirty="0"/>
              <a:t>wise</a:t>
            </a:r>
            <a:br>
              <a:rPr lang="en-US" dirty="0"/>
            </a:br>
            <a:r>
              <a:rPr lang="en-US" dirty="0"/>
              <a:t>friendly</a:t>
            </a:r>
            <a:br>
              <a:rPr lang="en-US" dirty="0"/>
            </a:br>
            <a:r>
              <a:rPr lang="en-US" dirty="0"/>
              <a:t>ridiculous</a:t>
            </a:r>
            <a:br>
              <a:rPr lang="en-US" dirty="0"/>
            </a:br>
            <a:r>
              <a:rPr lang="en-US" dirty="0"/>
              <a:t>late</a:t>
            </a:r>
            <a:br>
              <a:rPr lang="en-US" dirty="0"/>
            </a:br>
            <a:r>
              <a:rPr lang="en-US" dirty="0"/>
              <a:t>little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353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31</TotalTime>
  <Words>52</Words>
  <Application>Microsoft Office PowerPoint</Application>
  <PresentationFormat>Широкоэкранный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2</vt:lpstr>
      <vt:lpstr>Цитаты</vt:lpstr>
      <vt:lpstr>The degrees of comparison of adjectives</vt:lpstr>
      <vt:lpstr>Презентация PowerPoint</vt:lpstr>
      <vt:lpstr>Презентация PowerPoint</vt:lpstr>
      <vt:lpstr>Презентация PowerPoint</vt:lpstr>
      <vt:lpstr>Презентация PowerPoint</vt:lpstr>
      <vt:lpstr>comfortable brave wise friendly ridiculous late little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degrees of comparison of adjectives</dc:title>
  <dc:creator>Гульнара Хахалкина</dc:creator>
  <cp:lastModifiedBy>Гульнара Хахалкина</cp:lastModifiedBy>
  <cp:revision>4</cp:revision>
  <dcterms:created xsi:type="dcterms:W3CDTF">2018-12-18T13:11:02Z</dcterms:created>
  <dcterms:modified xsi:type="dcterms:W3CDTF">2018-12-18T13:42:16Z</dcterms:modified>
</cp:coreProperties>
</file>