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FF"/>
    <a:srgbClr val="800000"/>
    <a:srgbClr val="FF9900"/>
    <a:srgbClr val="080808"/>
    <a:srgbClr val="00CC00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ACF02-8432-4880-8963-755C7D6D50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86AAB-8EE1-43DE-932F-BA2A7E47D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6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86AAB-8EE1-43DE-932F-BA2A7E47D92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10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543800" cy="1524000"/>
          </a:xfrm>
        </p:spPr>
        <p:txBody>
          <a:bodyPr/>
          <a:lstStyle/>
          <a:p>
            <a:r>
              <a:rPr lang="ru-RU" sz="9600" i="1" dirty="0" smtClean="0">
                <a:solidFill>
                  <a:srgbClr val="800000"/>
                </a:solidFill>
              </a:rPr>
              <a:t>      </a:t>
            </a:r>
            <a:r>
              <a:rPr lang="ru-RU" sz="9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С.А.Есенин</a:t>
            </a:r>
            <a:endParaRPr lang="ru-RU" sz="9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072074"/>
            <a:ext cx="5064224" cy="99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Подготовила учитель русского языка и литературы МКОУ СОШ 2 </a:t>
            </a:r>
            <a:r>
              <a:rPr lang="ru-RU" dirty="0" err="1" smtClean="0"/>
              <a:t>Аджиева</a:t>
            </a:r>
            <a:r>
              <a:rPr lang="ru-RU" dirty="0" smtClean="0"/>
              <a:t> Бела </a:t>
            </a:r>
            <a:r>
              <a:rPr lang="ru-RU" smtClean="0"/>
              <a:t>Хаджакаевна.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09" y="3573016"/>
            <a:ext cx="159385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5039">
            <a:off x="700494" y="4009973"/>
            <a:ext cx="2073103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1625">
            <a:off x="297831" y="4084147"/>
            <a:ext cx="1571408" cy="2371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480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3901"/>
            <a:ext cx="6781800" cy="1600200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Биография</a:t>
            </a:r>
            <a:endParaRPr lang="ru-RU" sz="8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7543800" cy="3886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Сергей </a:t>
            </a:r>
            <a:r>
              <a:rPr lang="ru-RU" dirty="0"/>
              <a:t>Александрович Есенин (1895-1925) - русский поэт. </a:t>
            </a:r>
          </a:p>
          <a:p>
            <a:r>
              <a:rPr lang="ru-RU" dirty="0"/>
              <a:t>Сергей Есенин родился в Рязанской губернии в крестьянской семье. Закончил </a:t>
            </a:r>
            <a:r>
              <a:rPr lang="ru-RU" dirty="0" err="1"/>
              <a:t>Константиновское</a:t>
            </a:r>
            <a:r>
              <a:rPr lang="ru-RU" dirty="0"/>
              <a:t> четырехклассное училище с отличием в 1909 г., продолжил обучение в Спас-</a:t>
            </a:r>
            <a:r>
              <a:rPr lang="ru-RU" dirty="0" err="1"/>
              <a:t>Клепиковской</a:t>
            </a:r>
            <a:r>
              <a:rPr lang="ru-RU" dirty="0"/>
              <a:t> учительской школе в 1909-1912 гг., из которой вышел «учителем школы грамоты». </a:t>
            </a:r>
          </a:p>
          <a:p>
            <a:r>
              <a:rPr lang="ru-RU" dirty="0"/>
              <a:t>Летом 1912 Есенин переехал в Москву, некоторое время служил в мясной лавке, после этого работал в книгоиздательстве, затем в типографии И. Д. Сытина. В это же время Есенин занимался на историко-философском отделении университета (1913-1915). В 1914 году в детском журнале «Мирок» впервые были опубликованы стихотворения Есенина.</a:t>
            </a:r>
          </a:p>
          <a:p>
            <a:r>
              <a:rPr lang="ru-RU" dirty="0"/>
              <a:t>Весной 1915 года он приехал в Петроград, где познакомился с А. Блоком, Н. Клюевым. В январе 1916 года Есенина призвали на военную службу и прикомандировали к Царскосельскому военному госпиталю в качестве санитара. В это время он сблизился с группой «</a:t>
            </a:r>
            <a:r>
              <a:rPr lang="ru-RU" dirty="0" err="1"/>
              <a:t>новокрестьянских</a:t>
            </a:r>
            <a:r>
              <a:rPr lang="ru-RU" dirty="0"/>
              <a:t> поэтов» и издал первые сборники («Радуница» — 1916), которые сделали его </a:t>
            </a:r>
            <a:r>
              <a:rPr lang="ru-RU" dirty="0" smtClean="0"/>
              <a:t>известным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2699" y="476672"/>
            <a:ext cx="1468964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829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6781800" cy="16002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Личная жизнь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5008"/>
            <a:ext cx="7543800" cy="38862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В </a:t>
            </a:r>
            <a:r>
              <a:rPr lang="ru-RU" dirty="0"/>
              <a:t>1913 году Сергей Есенин познакомился с Анной Романовной </a:t>
            </a:r>
            <a:r>
              <a:rPr lang="ru-RU" dirty="0" err="1"/>
              <a:t>Изрядновой</a:t>
            </a:r>
            <a:r>
              <a:rPr lang="ru-RU" dirty="0"/>
              <a:t>, которая работала корректором в типографии «Товарищества И. Д. Сытина», куда Есенин поступил на работу. В 1914 году они вступили в гражданский брак. 21 декабря 1914 года Анна </a:t>
            </a:r>
            <a:r>
              <a:rPr lang="ru-RU" dirty="0" err="1"/>
              <a:t>Изряднова</a:t>
            </a:r>
            <a:r>
              <a:rPr lang="ru-RU" dirty="0"/>
              <a:t> родила сына, названного Юрием (расстрелян по ложному обвинению в 1937 году).</a:t>
            </a:r>
          </a:p>
          <a:p>
            <a:endParaRPr lang="ru-RU" dirty="0"/>
          </a:p>
          <a:p>
            <a:r>
              <a:rPr lang="ru-RU" dirty="0" smtClean="0"/>
              <a:t>  В </a:t>
            </a:r>
            <a:r>
              <a:rPr lang="ru-RU" dirty="0"/>
              <a:t>1917 году познакомился и 30 июля того же года обвенчался в селе </a:t>
            </a:r>
            <a:r>
              <a:rPr lang="ru-RU" dirty="0" err="1"/>
              <a:t>Кирики</a:t>
            </a:r>
            <a:r>
              <a:rPr lang="ru-RU" dirty="0"/>
              <a:t>-Улита Вологодской губернии с Зинаидой </a:t>
            </a:r>
            <a:r>
              <a:rPr lang="ru-RU" dirty="0" err="1"/>
              <a:t>Райх</a:t>
            </a:r>
            <a:r>
              <a:rPr lang="ru-RU" dirty="0"/>
              <a:t>, российской актрисой, будущей женой режиссёра В. Э. Мейерхольда. Поручителями жениха были Павел Павлович Хитров, крестьянин из деревни Ивановской Спасской волости, и Сергей Михайлович Бараев, крестьянин из села Устья </a:t>
            </a:r>
            <a:r>
              <a:rPr lang="ru-RU" dirty="0" err="1"/>
              <a:t>Устьянской</a:t>
            </a:r>
            <a:r>
              <a:rPr lang="ru-RU" dirty="0"/>
              <a:t> волости, поручителями невесты — Алексей Алексеевич Ганин и Дмитрий Дмитриевич Девятков, купеческий сын из города Вологды[11]. Свадьба происходила в здании гостиницы «Пассаж». От этого брака родились дочь Татьяна (1918—1992), журналистка и писательница[12], и сын Константин (1920—1986) — инженер-строитель, футбольный статистик и журналист. В конце 1919 (или в начале 1920) года Есенин покинул семью, а на руках беременной сыном (Константином) Зинаиды </a:t>
            </a:r>
            <a:r>
              <a:rPr lang="ru-RU" dirty="0" err="1"/>
              <a:t>Райх</a:t>
            </a:r>
            <a:r>
              <a:rPr lang="ru-RU" dirty="0"/>
              <a:t> осталась полуторагодовалая дочь Татьяна. 19 февраля 1921 года поэт подал заявление о разводе, в котором обязался материально обеспечивать их (официально развод оформлен в октябре 1921). Впоследствии Есенин неоднократно навещал своих детей, усыновлённых Мейерхольдом.</a:t>
            </a:r>
          </a:p>
          <a:p>
            <a:endParaRPr lang="ru-RU" dirty="0"/>
          </a:p>
          <a:p>
            <a:r>
              <a:rPr lang="ru-RU" dirty="0" smtClean="0"/>
              <a:t>   В </a:t>
            </a:r>
            <a:r>
              <a:rPr lang="ru-RU" dirty="0"/>
              <a:t>1920 году Есенин живёт дома у своего литературного секретаря Галины </a:t>
            </a:r>
            <a:r>
              <a:rPr lang="ru-RU" dirty="0" err="1"/>
              <a:t>Бениславской</a:t>
            </a:r>
            <a:r>
              <a:rPr lang="ru-RU" dirty="0"/>
              <a:t>. Их периодические личные отношения продолжались вплоть до женитьбы на С. А. Толстой осенью 1925 года.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1343" y="5013176"/>
            <a:ext cx="1838165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888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315416"/>
            <a:ext cx="6781800" cy="16002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Начало творческого пути.</a:t>
            </a:r>
            <a:endParaRPr lang="ru-RU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3886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6400" dirty="0"/>
          </a:p>
          <a:p>
            <a:r>
              <a:rPr lang="ru-RU" sz="6400" dirty="0" smtClean="0"/>
              <a:t>    Впервые </a:t>
            </a:r>
            <a:r>
              <a:rPr lang="ru-RU" sz="6400" dirty="0"/>
              <a:t>стихотворения Есенина были опубликованы в 1914 году.</a:t>
            </a:r>
          </a:p>
          <a:p>
            <a:pPr marL="0" indent="0">
              <a:buNone/>
            </a:pPr>
            <a:r>
              <a:rPr lang="ru-RU" sz="6400" dirty="0"/>
              <a:t>В Петрограде свои стихи Есенин читает Александру Блоку и другим поэтам. Сближается с группой «</a:t>
            </a:r>
            <a:r>
              <a:rPr lang="ru-RU" sz="6400" dirty="0" err="1"/>
              <a:t>новокрестьянских</a:t>
            </a:r>
            <a:r>
              <a:rPr lang="ru-RU" sz="6400" dirty="0"/>
              <a:t> поэтов», и сам увлекается этим направлением. После публикации первых сборников («Радуница»,1916 г.) поэт получил широкую известность.</a:t>
            </a:r>
          </a:p>
          <a:p>
            <a:r>
              <a:rPr lang="ru-RU" sz="6400" dirty="0" smtClean="0"/>
              <a:t>   В </a:t>
            </a:r>
            <a:r>
              <a:rPr lang="ru-RU" sz="6400" dirty="0"/>
              <a:t>лирике Есенин мог психологически подойти к описанию пейзажей. Еще одной темой поэзии Есенина является крестьянская Русь, любовь к которой чувствуется во многих его произведениях.</a:t>
            </a:r>
          </a:p>
          <a:p>
            <a:pPr marL="0" indent="0">
              <a:buNone/>
            </a:pPr>
            <a:r>
              <a:rPr lang="ru-RU" sz="6400" dirty="0"/>
              <a:t>Начиная с 1914 года Сергей Александрович печатается в детских изданиях, пишет стихи для детей (стихотворения «Сиротка»,1914г., «Побирушка»,1915г., повесть «Яр»,1916 г., «Сказка о пастушонке Пете…»,1925 г.).</a:t>
            </a:r>
          </a:p>
          <a:p>
            <a:r>
              <a:rPr lang="ru-RU" sz="6400" dirty="0" smtClean="0"/>
              <a:t>   В </a:t>
            </a:r>
            <a:r>
              <a:rPr lang="ru-RU" sz="6400" dirty="0"/>
              <a:t>это время к Есенину приходит настоящая популярность, его приглашают на различные поэтические встречи.</a:t>
            </a:r>
          </a:p>
          <a:p>
            <a:pPr marL="0" indent="0">
              <a:buNone/>
            </a:pPr>
            <a:r>
              <a:rPr lang="ru-RU" sz="6400" dirty="0"/>
              <a:t>Максим Горький писал: «Город встретил его с тем восхищением, как обжора встречает землянику в </a:t>
            </a:r>
            <a:r>
              <a:rPr lang="ru-RU" sz="6400" dirty="0" smtClean="0"/>
              <a:t>январе. Его </a:t>
            </a:r>
            <a:r>
              <a:rPr lang="ru-RU" sz="6400" dirty="0"/>
              <a:t>стихи начали хвалить, чрезмерно и неискренне, как умеют хвалить лицемеры и </a:t>
            </a:r>
            <a:r>
              <a:rPr lang="ru-RU" sz="6400" dirty="0" err="1"/>
              <a:t>завистники</a:t>
            </a:r>
            <a:r>
              <a:rPr lang="ru-RU" sz="6400" dirty="0" err="1" smtClean="0"/>
              <a:t>».В</a:t>
            </a:r>
            <a:r>
              <a:rPr lang="ru-RU" sz="6400" dirty="0" smtClean="0"/>
              <a:t> </a:t>
            </a:r>
            <a:r>
              <a:rPr lang="ru-RU" sz="6400" dirty="0"/>
              <a:t>1918-1920 годах Есенин увлекается имажинизмом, выпускает сборники стихов: «Исповедь хулигана»(1921),«</a:t>
            </a:r>
            <a:r>
              <a:rPr lang="ru-RU" sz="6400" dirty="0" err="1"/>
              <a:t>Трерядница</a:t>
            </a:r>
            <a:r>
              <a:rPr lang="ru-RU" sz="6400" dirty="0"/>
              <a:t>»(1921), «Стихи скандалиста»(1923), «Москва кабацкая»(1924)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248" y="5371846"/>
            <a:ext cx="1413226" cy="1473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8113" y="5359119"/>
            <a:ext cx="1512168" cy="1486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4163" y="5371846"/>
            <a:ext cx="1296144" cy="1486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09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459432"/>
            <a:ext cx="6781800" cy="172819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Усадьба Есениных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916832"/>
            <a:ext cx="5760640" cy="3600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7200" i="1" dirty="0" smtClean="0">
                <a:solidFill>
                  <a:srgbClr val="800000"/>
                </a:solidFill>
              </a:rPr>
              <a:t>    В </a:t>
            </a:r>
            <a:r>
              <a:rPr lang="ru-RU" sz="7200" i="1" dirty="0">
                <a:solidFill>
                  <a:srgbClr val="800000"/>
                </a:solidFill>
              </a:rPr>
              <a:t>центре села Константинова напротив церкви Казанской иконы Божией Матери расположена усадьба Есениных. Здесь в 1871 году дед поэта Никита Осипович Есенин построил дом, где 21 сентября (3 октября – по новому стилю) 1895 года родился Сергей Александрович Есенин. Со временем обветшавший дедовский дом снесли, и на его месте в 1909 году был выстроен новый, меньших размеров. Именно с ним ассоциируется есенинский поэтический образ «золотой бревенчатой избы». В 1965 году в этой простой деревенской избе был открыт музей знаменитого русского поэта. Со временем в Константинове появился целый комплекс – Государственный музей-заповедник С.А. Есенина. Но сердцем его по-прежнему остаётся «низенький дом» Есениных, восстановленный в 2000 году</a:t>
            </a:r>
            <a:r>
              <a:rPr lang="ru-RU" sz="7200" i="1" dirty="0" smtClean="0">
                <a:solidFill>
                  <a:srgbClr val="8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7200" i="1" dirty="0" smtClean="0">
                <a:solidFill>
                  <a:srgbClr val="800000"/>
                </a:solidFill>
              </a:rPr>
              <a:t>     Усадьба </a:t>
            </a:r>
            <a:r>
              <a:rPr lang="ru-RU" sz="7200" i="1" dirty="0">
                <a:solidFill>
                  <a:srgbClr val="800000"/>
                </a:solidFill>
              </a:rPr>
              <a:t>Есениных не бывает безлюдной: в любое время года поклонники поэзии С.А. Есенина стремятся увидеть землю, подарившую миру великого поэта</a:t>
            </a:r>
            <a:r>
              <a:rPr lang="ru-RU" sz="72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641" y="1352600"/>
            <a:ext cx="2663775" cy="20677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5820" y="3804828"/>
            <a:ext cx="27734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314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243408"/>
            <a:ext cx="6781800" cy="1600200"/>
          </a:xfrm>
        </p:spPr>
        <p:txBody>
          <a:bodyPr/>
          <a:lstStyle/>
          <a:p>
            <a:r>
              <a:rPr lang="ru-RU" dirty="0" smtClean="0">
                <a:solidFill>
                  <a:srgbClr val="6600FF"/>
                </a:solidFill>
              </a:rPr>
              <a:t>   </a:t>
            </a:r>
            <a:r>
              <a:rPr lang="ru-RU" dirty="0" smtClean="0">
                <a:solidFill>
                  <a:srgbClr val="000099"/>
                </a:solidFill>
              </a:rPr>
              <a:t>Интересные факты: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687816" cy="48245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6400" i="1" dirty="0" smtClean="0"/>
              <a:t>1. </a:t>
            </a:r>
            <a:r>
              <a:rPr lang="ru-RU" sz="6400" i="1" dirty="0"/>
              <a:t>После окончания школы в 1912 году Есенин ушел в Москву, где работал в мясной лавке.</a:t>
            </a:r>
          </a:p>
          <a:p>
            <a:pPr>
              <a:buFont typeface="Wingdings" pitchFamily="2" charset="2"/>
              <a:buChar char="v"/>
            </a:pPr>
            <a:endParaRPr lang="ru-RU" sz="6400" i="1" dirty="0" smtClean="0"/>
          </a:p>
          <a:p>
            <a:pPr>
              <a:buFont typeface="Wingdings" pitchFamily="2" charset="2"/>
              <a:buChar char="v"/>
            </a:pPr>
            <a:r>
              <a:rPr lang="ru-RU" sz="6400" i="1" dirty="0" smtClean="0"/>
              <a:t>2. </a:t>
            </a:r>
            <a:r>
              <a:rPr lang="ru-RU" sz="6400" i="1" dirty="0"/>
              <a:t>Есенин был женат трижды. Последняя его жена, Софья Андреевна Толстая, являлась родной внучкой Льва Николаевича Толстого. </a:t>
            </a:r>
          </a:p>
          <a:p>
            <a:pPr>
              <a:buFont typeface="Wingdings" pitchFamily="2" charset="2"/>
              <a:buChar char="v"/>
            </a:pPr>
            <a:endParaRPr lang="ru-RU" sz="6400" i="1" dirty="0" smtClean="0"/>
          </a:p>
          <a:p>
            <a:pPr>
              <a:buFont typeface="Wingdings" pitchFamily="2" charset="2"/>
              <a:buChar char="v"/>
            </a:pPr>
            <a:r>
              <a:rPr lang="ru-RU" sz="6400" i="1" dirty="0" smtClean="0"/>
              <a:t>3.Впервые </a:t>
            </a:r>
            <a:r>
              <a:rPr lang="ru-RU" sz="6400" i="1" dirty="0"/>
              <a:t>стихи Сергея Есенина были опубликованы в журнале «Мирок» в 1914 году. А первый сборник стихов был выпущен в 1916 году и назывался «Радуница».</a:t>
            </a:r>
          </a:p>
          <a:p>
            <a:pPr>
              <a:buFont typeface="Wingdings" pitchFamily="2" charset="2"/>
              <a:buChar char="v"/>
            </a:pPr>
            <a:endParaRPr lang="ru-RU" sz="6400" i="1" dirty="0" smtClean="0"/>
          </a:p>
          <a:p>
            <a:pPr>
              <a:buFont typeface="Wingdings" pitchFamily="2" charset="2"/>
              <a:buChar char="v"/>
            </a:pPr>
            <a:r>
              <a:rPr lang="ru-RU" sz="6400" i="1" dirty="0" smtClean="0"/>
              <a:t> 4.В </a:t>
            </a:r>
            <a:r>
              <a:rPr lang="ru-RU" sz="6400" i="1" dirty="0"/>
              <a:t>1909 году Сергей Есенин обучался в церковно-приходской учительской школе с Спас-Клепиках. Сегодня это уже не школа, а музей С.А. Есенина</a:t>
            </a:r>
            <a:r>
              <a:rPr lang="ru-RU" sz="6400" i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6400" i="1" dirty="0" smtClean="0"/>
              <a:t>5. </a:t>
            </a:r>
            <a:r>
              <a:rPr lang="ru-RU" sz="6400" i="1" dirty="0"/>
              <a:t>У Есенина было две интересные фобии — страшная боязнь милиции и панический страх заразиться сифилисом. </a:t>
            </a:r>
            <a:endParaRPr lang="ru-RU" sz="6400" i="1" dirty="0" smtClean="0"/>
          </a:p>
          <a:p>
            <a:pPr>
              <a:buFont typeface="Wingdings" pitchFamily="2" charset="2"/>
              <a:buChar char="v"/>
            </a:pPr>
            <a:r>
              <a:rPr lang="ru-RU" sz="6400" i="1" dirty="0" smtClean="0"/>
              <a:t>6.Одно </a:t>
            </a:r>
            <a:r>
              <a:rPr lang="ru-RU" sz="6400" i="1" dirty="0"/>
              <a:t>время Сергей Есенин был вегетарианцем.</a:t>
            </a:r>
          </a:p>
          <a:p>
            <a:pPr>
              <a:buFont typeface="Wingdings" pitchFamily="2" charset="2"/>
              <a:buChar char="v"/>
            </a:pPr>
            <a:r>
              <a:rPr lang="ru-RU" sz="6400" i="1" dirty="0" smtClean="0"/>
              <a:t>7.Айседора </a:t>
            </a:r>
            <a:r>
              <a:rPr lang="ru-RU" sz="6400" i="1" dirty="0"/>
              <a:t>Дункан — самая знаменитая женщина Есенина видела в нем своего сына, погибшего в младенчестве. Дункан не говорила на русском, Есенин — на английском, но в страстных ссорах их диалог состоял из языковой смеси ругательных слов. Друзей это очень забавляло.</a:t>
            </a:r>
          </a:p>
          <a:p>
            <a:pPr>
              <a:buFont typeface="Wingdings" pitchFamily="2" charset="2"/>
              <a:buChar char="v"/>
            </a:pPr>
            <a:r>
              <a:rPr lang="ru-RU" sz="6400" i="1" dirty="0" smtClean="0"/>
              <a:t> 8.После </a:t>
            </a:r>
            <a:r>
              <a:rPr lang="ru-RU" sz="6400" i="1" dirty="0"/>
              <a:t>смерти Есенина Айседора трагически и нелепо погибла: вышла из такси, а ее длинный шарф прищемила дверь машины, автомобиль тронулся и удушил великую танцовщицу.</a:t>
            </a:r>
          </a:p>
          <a:p>
            <a:pPr>
              <a:buFont typeface="Wingdings" pitchFamily="2" charset="2"/>
              <a:buChar char="v"/>
            </a:pPr>
            <a:endParaRPr lang="ru-RU" sz="6400" i="1" dirty="0"/>
          </a:p>
          <a:p>
            <a:pPr>
              <a:buFont typeface="Wingdings" pitchFamily="2" charset="2"/>
              <a:buChar char="v"/>
            </a:pPr>
            <a:endParaRPr lang="ru-RU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1261" y="5983940"/>
            <a:ext cx="2555776" cy="84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949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i="1" dirty="0" smtClean="0"/>
              <a:t>Последние годы жизни</a:t>
            </a:r>
            <a:endParaRPr lang="ru-RU" sz="4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043" y="1916832"/>
            <a:ext cx="7564218" cy="40302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/>
              <a:t>   Самоубийство </a:t>
            </a:r>
            <a:r>
              <a:rPr lang="ru-RU" sz="1600" dirty="0"/>
              <a:t>Есенина у его современников не вызвало никаких сомнений. Все, кто близко знал поэта, были исключительно единодушны – Сергей Александрович добровольно покинул бренный мир. Но прошло 60 лет, и на фоне антикоммунистической истерии как грибы после дождя стали появляться версии о злодейском убийстве Есенина «комиссарами в пыльных шлемах», причем одна забористей другой. На Руси не могут без того, чтобы не считать своих известных поэтов великомучениками, потому как «поэт в России больше, чем поэт».</a:t>
            </a:r>
          </a:p>
          <a:p>
            <a:pPr marL="0" indent="0">
              <a:buNone/>
            </a:pPr>
            <a:endParaRPr lang="ru-RU" sz="1600" dirty="0"/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     Показанный </a:t>
            </a:r>
            <a:r>
              <a:rPr lang="ru-RU" sz="1600" dirty="0"/>
              <a:t>по телевидению телефильм «Сергей Есенин» из той же оперы. Со слов Сергея Безрукова, сыгравшего в нем главную роль, цель фильма благородная – посмертно избавить Есенина от «позорного клейма висельника». Цель оправдывает средства, потому авторы фильма, пренебрегая историческими фактами, так все перекрутили, что начинаешь сомневаться в том, что они вообще знакомы с воспоминаниями знакомых поэта и внимательно читали самого Есенина.</a:t>
            </a:r>
          </a:p>
          <a:p>
            <a:r>
              <a:rPr lang="ru-RU" sz="1600" dirty="0" smtClean="0"/>
              <a:t>   Теперь </a:t>
            </a:r>
            <a:r>
              <a:rPr lang="ru-RU" sz="1600" dirty="0"/>
              <a:t>без всякой политики и чекистской чертовщины – о самом певце «Москвы кабацкой» со слов его знакомых и его автобиографичных творений. Ведь «что касается остальных автобиографических сведений, они в моих стихах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760" y="4326430"/>
            <a:ext cx="1368151" cy="23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367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80</TotalTime>
  <Words>1216</Words>
  <Application>Microsoft Office PowerPoint</Application>
  <PresentationFormat>Экран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      С.А.Есенин</vt:lpstr>
      <vt:lpstr>Биография</vt:lpstr>
      <vt:lpstr>Личная жизнь</vt:lpstr>
      <vt:lpstr>Начало творческого пути.</vt:lpstr>
      <vt:lpstr>Усадьба Есениных</vt:lpstr>
      <vt:lpstr>   Интересные факты: </vt:lpstr>
      <vt:lpstr>Последние годы жизни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С.А.Есенин</dc:title>
  <dc:creator>Андре</dc:creator>
  <cp:lastModifiedBy>admin</cp:lastModifiedBy>
  <cp:revision>10</cp:revision>
  <dcterms:created xsi:type="dcterms:W3CDTF">2017-04-08T05:00:58Z</dcterms:created>
  <dcterms:modified xsi:type="dcterms:W3CDTF">2017-04-11T14:49:29Z</dcterms:modified>
</cp:coreProperties>
</file>