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notesMasterIdLst>
    <p:notesMasterId r:id="rId10"/>
  </p:notesMasterIdLst>
  <p:sldIdLst>
    <p:sldId id="257" r:id="rId2"/>
    <p:sldId id="267" r:id="rId3"/>
    <p:sldId id="272" r:id="rId4"/>
    <p:sldId id="273" r:id="rId5"/>
    <p:sldId id="274" r:id="rId6"/>
    <p:sldId id="268" r:id="rId7"/>
    <p:sldId id="275" r:id="rId8"/>
    <p:sldId id="270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EDF2F3"/>
    <a:srgbClr val="CCCCFF"/>
    <a:srgbClr val="3333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905B2CF-BE73-4148-AB01-D11845CC0FDA}" type="datetimeFigureOut">
              <a:rPr lang="ru-RU"/>
              <a:pPr>
                <a:defRPr/>
              </a:pPr>
              <a:t>14.11.2019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D8324E-A78B-43D2-A3D6-FF22F342F0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9352F6-8951-4EE1-83F2-52968DC0300C}" type="datetimeFigureOut">
              <a:rPr lang="ru-RU" smtClean="0"/>
              <a:pPr>
                <a:defRPr/>
              </a:pPr>
              <a:t>14.11.2019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218577-1F30-4F1B-92A3-AC95A475C4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9BF88B-F8DE-457E-A6BB-23198E318878}" type="datetimeFigureOut">
              <a:rPr lang="ru-RU" smtClean="0"/>
              <a:pPr>
                <a:defRPr/>
              </a:pPr>
              <a:t>14.11.2019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49D1D-0D23-42CE-8308-8FD52B05F8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4CD3C7-8384-44EF-B102-D9F9B14D6455}" type="datetimeFigureOut">
              <a:rPr lang="ru-RU" smtClean="0"/>
              <a:pPr>
                <a:defRPr/>
              </a:pPr>
              <a:t>14.11.2019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C85485-8545-4A3D-80D0-954378D06C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D9FE25-8D53-4027-BD13-BC05E7204E7C}" type="datetimeFigureOut">
              <a:rPr lang="ru-RU" smtClean="0"/>
              <a:pPr>
                <a:defRPr/>
              </a:pPr>
              <a:t>14.11.2019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7490A-3EFB-4FF4-A638-C0D3F729EB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375715-72A4-445B-B4D4-35C5F88529DC}" type="datetimeFigureOut">
              <a:rPr lang="ru-RU" smtClean="0"/>
              <a:pPr>
                <a:defRPr/>
              </a:pPr>
              <a:t>14.11.2019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E1E4E4-4197-4C7C-9CB4-FC1EB2BA1B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E10657-C22D-4029-AFC7-4A74310BBF3B}" type="datetimeFigureOut">
              <a:rPr lang="ru-RU" smtClean="0"/>
              <a:pPr>
                <a:defRPr/>
              </a:pPr>
              <a:t>14.11.2019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80BC08-001E-4ACA-9B02-7E15CB75C3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3F60CD-B998-442B-AA77-84DB9D409561}" type="datetimeFigureOut">
              <a:rPr lang="ru-RU" smtClean="0"/>
              <a:pPr>
                <a:defRPr/>
              </a:pPr>
              <a:t>14.11.2019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340CDF-1473-43BB-9459-DE6BA5AED9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87732D-38A8-448D-B639-723AB1FF9ED0}" type="datetimeFigureOut">
              <a:rPr lang="ru-RU" smtClean="0"/>
              <a:pPr>
                <a:defRPr/>
              </a:pPr>
              <a:t>14.11.2019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5446EC-8941-4946-823D-0F40E9A913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60954A-829B-40AD-B362-567877E16C76}" type="datetimeFigureOut">
              <a:rPr lang="ru-RU" smtClean="0"/>
              <a:pPr>
                <a:defRPr/>
              </a:pPr>
              <a:t>14.11.2019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743878-BE93-47D8-895C-55ED152CD3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5E50C7-1353-43A3-9B27-941892F86724}" type="datetimeFigureOut">
              <a:rPr lang="ru-RU" smtClean="0"/>
              <a:pPr>
                <a:defRPr/>
              </a:pPr>
              <a:t>14.11.2019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DDFA2-D231-402B-A5B1-D2CDF113C8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718937-1559-44C2-ADAD-30FE8EB1F765}" type="datetimeFigureOut">
              <a:rPr lang="ru-RU" smtClean="0"/>
              <a:pPr>
                <a:defRPr/>
              </a:pPr>
              <a:t>14.11.2019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406D9E-28ED-474C-A196-DA1EE90FD1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CD94957-593B-4E45-9B6B-21E6B5A576DA}" type="datetimeFigureOut">
              <a:rPr lang="ru-RU" smtClean="0"/>
              <a:pPr>
                <a:defRPr/>
              </a:pPr>
              <a:t>14.11.2019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B742C36-2343-4432-9429-16268018EA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4500562" y="4500570"/>
            <a:ext cx="4200531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Урок русского языка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в 5 классе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264320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Пятнадцатое ноября.</a:t>
            </a:r>
            <a:br>
              <a:rPr lang="ru-RU" b="1" dirty="0" smtClean="0"/>
            </a:br>
            <a:r>
              <a:rPr lang="ru-RU" b="1" dirty="0" smtClean="0"/>
              <a:t>Классная работа.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2000240"/>
            <a:ext cx="735811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Синтаксический разбор сложного предложения.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Picture 2" descr="F:\ФОТО\Фоточки мои\Картинки\анимашки для през\профессор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3643314"/>
            <a:ext cx="2000232" cy="25002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t="27143" b="11429"/>
          <a:stretch>
            <a:fillRect/>
          </a:stretch>
        </p:blipFill>
        <p:spPr bwMode="auto">
          <a:xfrm>
            <a:off x="142844" y="2143116"/>
            <a:ext cx="8786873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285852" y="714356"/>
            <a:ext cx="6572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ДИКТАНТ</a:t>
            </a:r>
            <a:endParaRPr lang="ru-RU" sz="4000" b="1" dirty="0"/>
          </a:p>
        </p:txBody>
      </p:sp>
      <p:pic>
        <p:nvPicPr>
          <p:cNvPr id="7" name="Picture 5" descr="F:\РАБОЧИЙ СТОЛ 2019\Картинки к презам\115457943__8fcb3_3edee706_ori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428604"/>
            <a:ext cx="1339317" cy="17021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857356" y="5500702"/>
            <a:ext cx="6429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Пунктуационный разбор предложений.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57752" y="4143380"/>
            <a:ext cx="142876" cy="369332"/>
          </a:xfrm>
          <a:prstGeom prst="rect">
            <a:avLst/>
          </a:prstGeom>
          <a:solidFill>
            <a:srgbClr val="EDF2F3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Блок-схема: узел 11"/>
          <p:cNvSpPr/>
          <p:nvPr/>
        </p:nvSpPr>
        <p:spPr>
          <a:xfrm>
            <a:off x="4214810" y="1571612"/>
            <a:ext cx="1143008" cy="1071570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00FF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Соотнеси схемы и предложения</a:t>
            </a:r>
            <a:endParaRPr lang="ru-RU" dirty="0"/>
          </a:p>
        </p:txBody>
      </p:sp>
      <p:sp>
        <p:nvSpPr>
          <p:cNvPr id="4" name="Минус 3"/>
          <p:cNvSpPr/>
          <p:nvPr/>
        </p:nvSpPr>
        <p:spPr>
          <a:xfrm>
            <a:off x="1142976" y="2071678"/>
            <a:ext cx="1000132" cy="28575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71472" y="192880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1.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14678" y="1571612"/>
            <a:ext cx="5000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,</a:t>
            </a:r>
            <a:endParaRPr lang="ru-RU" sz="5400" dirty="0"/>
          </a:p>
        </p:txBody>
      </p:sp>
      <p:sp>
        <p:nvSpPr>
          <p:cNvPr id="9" name="Равно 8"/>
          <p:cNvSpPr/>
          <p:nvPr/>
        </p:nvSpPr>
        <p:spPr>
          <a:xfrm>
            <a:off x="4214810" y="1928802"/>
            <a:ext cx="1071570" cy="42862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00694" y="1643050"/>
            <a:ext cx="5000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.</a:t>
            </a:r>
            <a:endParaRPr lang="ru-RU" sz="5400" dirty="0"/>
          </a:p>
        </p:txBody>
      </p:sp>
      <p:sp>
        <p:nvSpPr>
          <p:cNvPr id="11" name="Блок-схема: узел 10"/>
          <p:cNvSpPr/>
          <p:nvPr/>
        </p:nvSpPr>
        <p:spPr>
          <a:xfrm>
            <a:off x="2143108" y="1571612"/>
            <a:ext cx="1143008" cy="1071570"/>
          </a:xfrm>
          <a:prstGeom prst="flowChartConnector">
            <a:avLst/>
          </a:prstGeom>
          <a:solidFill>
            <a:srgbClr val="EDF2F3"/>
          </a:solidFill>
          <a:ln w="57150">
            <a:solidFill>
              <a:srgbClr val="0000FF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 5"/>
          <p:cNvSpPr/>
          <p:nvPr/>
        </p:nvSpPr>
        <p:spPr>
          <a:xfrm>
            <a:off x="2143108" y="2000240"/>
            <a:ext cx="1071570" cy="42862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1868" y="1857364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но</a:t>
            </a:r>
            <a:endParaRPr lang="ru-RU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42910" y="300037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2.</a:t>
            </a:r>
            <a:endParaRPr lang="ru-RU" sz="2400" b="1" dirty="0"/>
          </a:p>
        </p:txBody>
      </p:sp>
      <p:sp>
        <p:nvSpPr>
          <p:cNvPr id="15" name="Минус 14"/>
          <p:cNvSpPr/>
          <p:nvPr/>
        </p:nvSpPr>
        <p:spPr>
          <a:xfrm>
            <a:off x="1000100" y="3143248"/>
            <a:ext cx="1000132" cy="28575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 15"/>
          <p:cNvSpPr/>
          <p:nvPr/>
        </p:nvSpPr>
        <p:spPr>
          <a:xfrm>
            <a:off x="1928794" y="3071810"/>
            <a:ext cx="1071570" cy="42862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Блок-схема: узел 16"/>
          <p:cNvSpPr/>
          <p:nvPr/>
        </p:nvSpPr>
        <p:spPr>
          <a:xfrm>
            <a:off x="3071802" y="2714620"/>
            <a:ext cx="1143008" cy="1071570"/>
          </a:xfrm>
          <a:prstGeom prst="flowChartConnector">
            <a:avLst/>
          </a:prstGeom>
          <a:solidFill>
            <a:srgbClr val="EDF2F3"/>
          </a:solidFill>
          <a:ln w="57150">
            <a:solidFill>
              <a:srgbClr val="0000FF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3214678" y="2857496"/>
            <a:ext cx="795342" cy="795342"/>
          </a:xfrm>
          <a:prstGeom prst="flowChartConnector">
            <a:avLst/>
          </a:prstGeom>
          <a:solidFill>
            <a:srgbClr val="EDF2F3"/>
          </a:solidFill>
          <a:ln w="57150">
            <a:solidFill>
              <a:srgbClr val="0000FF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357686" y="2857496"/>
            <a:ext cx="5000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:</a:t>
            </a:r>
            <a:endParaRPr lang="ru-RU" sz="5400" dirty="0"/>
          </a:p>
        </p:txBody>
      </p:sp>
      <p:sp>
        <p:nvSpPr>
          <p:cNvPr id="21" name="TextBox 20"/>
          <p:cNvSpPr txBox="1"/>
          <p:nvPr/>
        </p:nvSpPr>
        <p:spPr>
          <a:xfrm>
            <a:off x="5857884" y="2928934"/>
            <a:ext cx="5000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,</a:t>
            </a:r>
            <a:endParaRPr lang="ru-RU" sz="5400" dirty="0"/>
          </a:p>
        </p:txBody>
      </p:sp>
      <p:sp>
        <p:nvSpPr>
          <p:cNvPr id="24" name="TextBox 23"/>
          <p:cNvSpPr txBox="1"/>
          <p:nvPr/>
        </p:nvSpPr>
        <p:spPr>
          <a:xfrm>
            <a:off x="7286644" y="2928934"/>
            <a:ext cx="5000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,</a:t>
            </a:r>
            <a:endParaRPr lang="ru-RU" sz="5400" dirty="0"/>
          </a:p>
        </p:txBody>
      </p:sp>
      <p:sp>
        <p:nvSpPr>
          <p:cNvPr id="25" name="TextBox 24"/>
          <p:cNvSpPr txBox="1"/>
          <p:nvPr/>
        </p:nvSpPr>
        <p:spPr>
          <a:xfrm>
            <a:off x="8643934" y="3143248"/>
            <a:ext cx="5000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.</a:t>
            </a:r>
            <a:endParaRPr lang="ru-RU" sz="5400" dirty="0"/>
          </a:p>
        </p:txBody>
      </p:sp>
      <p:grpSp>
        <p:nvGrpSpPr>
          <p:cNvPr id="29" name="Группа 28"/>
          <p:cNvGrpSpPr/>
          <p:nvPr/>
        </p:nvGrpSpPr>
        <p:grpSpPr>
          <a:xfrm>
            <a:off x="4714876" y="2714620"/>
            <a:ext cx="1143008" cy="1143008"/>
            <a:chOff x="4714876" y="2714620"/>
            <a:chExt cx="1143008" cy="1143008"/>
          </a:xfrm>
        </p:grpSpPr>
        <p:sp>
          <p:nvSpPr>
            <p:cNvPr id="20" name="Блок-схема: узел 19"/>
            <p:cNvSpPr/>
            <p:nvPr/>
          </p:nvSpPr>
          <p:spPr>
            <a:xfrm>
              <a:off x="4714876" y="2786058"/>
              <a:ext cx="1143008" cy="1071570"/>
            </a:xfrm>
            <a:prstGeom prst="flowChartConnector">
              <a:avLst/>
            </a:prstGeom>
            <a:solidFill>
              <a:srgbClr val="EDF2F3"/>
            </a:solidFill>
            <a:ln w="57150">
              <a:solidFill>
                <a:srgbClr val="0000FF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Минус 25"/>
            <p:cNvSpPr/>
            <p:nvPr/>
          </p:nvSpPr>
          <p:spPr>
            <a:xfrm>
              <a:off x="4857752" y="3286124"/>
              <a:ext cx="214314" cy="142876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Минус 26"/>
            <p:cNvSpPr/>
            <p:nvPr/>
          </p:nvSpPr>
          <p:spPr>
            <a:xfrm>
              <a:off x="5429256" y="3286124"/>
              <a:ext cx="214314" cy="142876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072066" y="2714620"/>
              <a:ext cx="50006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dirty="0" smtClean="0"/>
                <a:t>.</a:t>
              </a:r>
              <a:endParaRPr lang="ru-RU" sz="5400" dirty="0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6143636" y="2714620"/>
            <a:ext cx="1143008" cy="1143008"/>
            <a:chOff x="4714876" y="2714620"/>
            <a:chExt cx="1143008" cy="1143008"/>
          </a:xfrm>
        </p:grpSpPr>
        <p:sp>
          <p:nvSpPr>
            <p:cNvPr id="31" name="Блок-схема: узел 30"/>
            <p:cNvSpPr/>
            <p:nvPr/>
          </p:nvSpPr>
          <p:spPr>
            <a:xfrm>
              <a:off x="4714876" y="2786058"/>
              <a:ext cx="1143008" cy="1071570"/>
            </a:xfrm>
            <a:prstGeom prst="flowChartConnector">
              <a:avLst/>
            </a:prstGeom>
            <a:solidFill>
              <a:srgbClr val="EDF2F3"/>
            </a:solidFill>
            <a:ln w="57150">
              <a:solidFill>
                <a:srgbClr val="0000FF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Минус 31"/>
            <p:cNvSpPr/>
            <p:nvPr/>
          </p:nvSpPr>
          <p:spPr>
            <a:xfrm>
              <a:off x="4857752" y="3286124"/>
              <a:ext cx="214314" cy="142876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Минус 32"/>
            <p:cNvSpPr/>
            <p:nvPr/>
          </p:nvSpPr>
          <p:spPr>
            <a:xfrm>
              <a:off x="5429256" y="3286124"/>
              <a:ext cx="214314" cy="142876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072066" y="2714620"/>
              <a:ext cx="50006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dirty="0" smtClean="0"/>
                <a:t>.</a:t>
              </a:r>
              <a:endParaRPr lang="ru-RU" sz="5400" dirty="0"/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7572396" y="2714620"/>
            <a:ext cx="1143008" cy="1143008"/>
            <a:chOff x="4714876" y="2714620"/>
            <a:chExt cx="1143008" cy="1143008"/>
          </a:xfrm>
        </p:grpSpPr>
        <p:sp>
          <p:nvSpPr>
            <p:cNvPr id="36" name="Блок-схема: узел 35"/>
            <p:cNvSpPr/>
            <p:nvPr/>
          </p:nvSpPr>
          <p:spPr>
            <a:xfrm>
              <a:off x="4714876" y="2786058"/>
              <a:ext cx="1143008" cy="1071570"/>
            </a:xfrm>
            <a:prstGeom prst="flowChartConnector">
              <a:avLst/>
            </a:prstGeom>
            <a:solidFill>
              <a:srgbClr val="EDF2F3"/>
            </a:solidFill>
            <a:ln w="57150">
              <a:solidFill>
                <a:srgbClr val="0000FF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Минус 36"/>
            <p:cNvSpPr/>
            <p:nvPr/>
          </p:nvSpPr>
          <p:spPr>
            <a:xfrm>
              <a:off x="4857752" y="3286124"/>
              <a:ext cx="214314" cy="142876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Минус 37"/>
            <p:cNvSpPr/>
            <p:nvPr/>
          </p:nvSpPr>
          <p:spPr>
            <a:xfrm>
              <a:off x="5429256" y="3286124"/>
              <a:ext cx="214314" cy="142876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072066" y="2714620"/>
              <a:ext cx="50006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dirty="0" smtClean="0"/>
                <a:t>.</a:t>
              </a:r>
              <a:endParaRPr lang="ru-RU" sz="5400" dirty="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714348" y="407194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3.</a:t>
            </a:r>
            <a:endParaRPr lang="ru-RU" sz="2400" b="1" dirty="0"/>
          </a:p>
        </p:txBody>
      </p:sp>
      <p:sp>
        <p:nvSpPr>
          <p:cNvPr id="41" name="Минус 40"/>
          <p:cNvSpPr/>
          <p:nvPr/>
        </p:nvSpPr>
        <p:spPr>
          <a:xfrm>
            <a:off x="1142976" y="4143380"/>
            <a:ext cx="1000132" cy="28575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 41"/>
          <p:cNvSpPr/>
          <p:nvPr/>
        </p:nvSpPr>
        <p:spPr>
          <a:xfrm>
            <a:off x="2214546" y="4071942"/>
            <a:ext cx="1071570" cy="42862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428992" y="3786190"/>
            <a:ext cx="5000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!</a:t>
            </a:r>
            <a:endParaRPr lang="ru-RU" sz="5400" dirty="0"/>
          </a:p>
        </p:txBody>
      </p:sp>
      <p:sp>
        <p:nvSpPr>
          <p:cNvPr id="44" name="TextBox 43"/>
          <p:cNvSpPr txBox="1"/>
          <p:nvPr/>
        </p:nvSpPr>
        <p:spPr>
          <a:xfrm>
            <a:off x="785786" y="492919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4.</a:t>
            </a:r>
            <a:endParaRPr lang="ru-RU" sz="2400" b="1" dirty="0"/>
          </a:p>
        </p:txBody>
      </p:sp>
      <p:grpSp>
        <p:nvGrpSpPr>
          <p:cNvPr id="46" name="Группа 45"/>
          <p:cNvGrpSpPr/>
          <p:nvPr/>
        </p:nvGrpSpPr>
        <p:grpSpPr>
          <a:xfrm>
            <a:off x="1285852" y="4643446"/>
            <a:ext cx="1143008" cy="1071570"/>
            <a:chOff x="1285852" y="4643446"/>
            <a:chExt cx="1143008" cy="1071570"/>
          </a:xfrm>
        </p:grpSpPr>
        <p:sp>
          <p:nvSpPr>
            <p:cNvPr id="22" name="Блок-схема: узел 21"/>
            <p:cNvSpPr/>
            <p:nvPr/>
          </p:nvSpPr>
          <p:spPr>
            <a:xfrm>
              <a:off x="1285852" y="4643446"/>
              <a:ext cx="1143008" cy="1071570"/>
            </a:xfrm>
            <a:prstGeom prst="flowChartConnector">
              <a:avLst/>
            </a:prstGeom>
            <a:solidFill>
              <a:srgbClr val="EDF2F3"/>
            </a:solidFill>
            <a:ln w="57150">
              <a:solidFill>
                <a:srgbClr val="0000FF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Минус 44"/>
            <p:cNvSpPr/>
            <p:nvPr/>
          </p:nvSpPr>
          <p:spPr>
            <a:xfrm>
              <a:off x="1357290" y="5000636"/>
              <a:ext cx="1000132" cy="285752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2428860" y="4857760"/>
            <a:ext cx="5000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,</a:t>
            </a:r>
            <a:endParaRPr lang="ru-RU" sz="5400" dirty="0"/>
          </a:p>
        </p:txBody>
      </p:sp>
      <p:grpSp>
        <p:nvGrpSpPr>
          <p:cNvPr id="50" name="Группа 49"/>
          <p:cNvGrpSpPr/>
          <p:nvPr/>
        </p:nvGrpSpPr>
        <p:grpSpPr>
          <a:xfrm>
            <a:off x="2786050" y="4714884"/>
            <a:ext cx="1143008" cy="1071570"/>
            <a:chOff x="1285852" y="4643446"/>
            <a:chExt cx="1143008" cy="1071570"/>
          </a:xfrm>
        </p:grpSpPr>
        <p:sp>
          <p:nvSpPr>
            <p:cNvPr id="51" name="Блок-схема: узел 50"/>
            <p:cNvSpPr/>
            <p:nvPr/>
          </p:nvSpPr>
          <p:spPr>
            <a:xfrm>
              <a:off x="1285852" y="4643446"/>
              <a:ext cx="1143008" cy="1071570"/>
            </a:xfrm>
            <a:prstGeom prst="flowChartConnector">
              <a:avLst/>
            </a:prstGeom>
            <a:solidFill>
              <a:srgbClr val="EDF2F3"/>
            </a:solidFill>
            <a:ln w="57150">
              <a:solidFill>
                <a:srgbClr val="0000FF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Минус 51"/>
            <p:cNvSpPr/>
            <p:nvPr/>
          </p:nvSpPr>
          <p:spPr>
            <a:xfrm>
              <a:off x="1357290" y="5000636"/>
              <a:ext cx="1000132" cy="285752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3" name="Равно 52"/>
          <p:cNvSpPr/>
          <p:nvPr/>
        </p:nvSpPr>
        <p:spPr>
          <a:xfrm>
            <a:off x="6000760" y="5000636"/>
            <a:ext cx="1071570" cy="42862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54" name="Группа 53"/>
          <p:cNvGrpSpPr/>
          <p:nvPr/>
        </p:nvGrpSpPr>
        <p:grpSpPr>
          <a:xfrm>
            <a:off x="4714876" y="4714884"/>
            <a:ext cx="1143008" cy="1071570"/>
            <a:chOff x="1285852" y="4643446"/>
            <a:chExt cx="1143008" cy="1071570"/>
          </a:xfrm>
        </p:grpSpPr>
        <p:sp>
          <p:nvSpPr>
            <p:cNvPr id="55" name="Блок-схема: узел 54"/>
            <p:cNvSpPr/>
            <p:nvPr/>
          </p:nvSpPr>
          <p:spPr>
            <a:xfrm>
              <a:off x="1285852" y="4643446"/>
              <a:ext cx="1143008" cy="1071570"/>
            </a:xfrm>
            <a:prstGeom prst="flowChartConnector">
              <a:avLst/>
            </a:prstGeom>
            <a:solidFill>
              <a:srgbClr val="EDF2F3"/>
            </a:solidFill>
            <a:ln w="57150">
              <a:solidFill>
                <a:srgbClr val="0000FF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Минус 55"/>
            <p:cNvSpPr/>
            <p:nvPr/>
          </p:nvSpPr>
          <p:spPr>
            <a:xfrm>
              <a:off x="1357290" y="5000636"/>
              <a:ext cx="1000132" cy="285752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4143372" y="5072074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и</a:t>
            </a:r>
            <a:endParaRPr lang="ru-RU" sz="32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7143768" y="4572008"/>
            <a:ext cx="5000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501122" cy="600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 descr="F:\РАБОЧИЙ СТОЛ 2019\Картинки к презам\115457943__8fcb3_3edee706_ori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285728"/>
            <a:ext cx="1339317" cy="1702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Наблюдаем!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Андрей </a:t>
            </a:r>
            <a:r>
              <a:rPr lang="ru-RU" dirty="0" smtClean="0"/>
              <a:t>вошёл в класс</a:t>
            </a:r>
            <a:r>
              <a:rPr lang="ru-RU" dirty="0" smtClean="0"/>
              <a:t>.  </a:t>
            </a:r>
          </a:p>
          <a:p>
            <a:r>
              <a:rPr lang="ru-RU" dirty="0" smtClean="0"/>
              <a:t>Урок уже начался.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571481"/>
            <a:ext cx="250033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lum bright="-10000" contrast="40000"/>
          </a:blip>
          <a:srcRect t="5714"/>
          <a:stretch>
            <a:fillRect/>
          </a:stretch>
        </p:blipFill>
        <p:spPr bwMode="auto">
          <a:xfrm>
            <a:off x="285720" y="3286124"/>
            <a:ext cx="850112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 descr="F:\РАБОЧИЙ СТОЛ 2019\Картинки к презам\книги и смайл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4929198"/>
            <a:ext cx="1368963" cy="1522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357430"/>
            <a:ext cx="784860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 descr="F:\ФОТО\Фоточки мои\Картинки\анимашки для през\книжки анимашки\книжка с закладкой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3830530"/>
            <a:ext cx="2143140" cy="2586549"/>
          </a:xfrm>
          <a:prstGeom prst="rect">
            <a:avLst/>
          </a:prstGeom>
          <a:noFill/>
        </p:spPr>
      </p:pic>
      <p:pic>
        <p:nvPicPr>
          <p:cNvPr id="5" name="Picture 5" descr="F:\РАБОЧИЙ СТОЛ 2019\Картинки к презам\115457943__8fcb3_3edee706_ori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142852"/>
            <a:ext cx="1643074" cy="208819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t="12698"/>
          <a:stretch>
            <a:fillRect/>
          </a:stretch>
        </p:blipFill>
        <p:spPr bwMode="auto">
          <a:xfrm>
            <a:off x="571472" y="1500174"/>
            <a:ext cx="8143875" cy="392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000100" y="357166"/>
            <a:ext cx="7358114" cy="11430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Порядок синтаксического разбора сложного предложения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4" name="Picture 5" descr="F:\РАБОЧИЙ СТОЛ 2019\Картинки к презам\115457943__8fcb3_3edee706_ori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4214818"/>
            <a:ext cx="1625069" cy="206531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3108" y="5500702"/>
            <a:ext cx="4572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>
                  <a:solidFill>
                    <a:srgbClr val="0000FF"/>
                  </a:solidFill>
                </a:ln>
                <a:solidFill>
                  <a:srgbClr val="00CC00"/>
                </a:solidFill>
              </a:rPr>
              <a:t>§ 47  Упр. 242</a:t>
            </a:r>
            <a:endParaRPr lang="ru-RU" sz="4800" b="1" dirty="0">
              <a:ln>
                <a:solidFill>
                  <a:srgbClr val="0000FF"/>
                </a:solidFill>
              </a:ln>
              <a:solidFill>
                <a:srgbClr val="00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www.chitalnya.ru/upload3/209/dc504bef376850044a20deb4b91fcac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33465"/>
            <a:ext cx="3286148" cy="322453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86116" y="3214686"/>
            <a:ext cx="53578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>
                  <a:solidFill>
                    <a:srgbClr val="0000FF"/>
                  </a:solidFill>
                </a:ln>
                <a:solidFill>
                  <a:srgbClr val="00CC00"/>
                </a:solidFill>
              </a:rPr>
              <a:t>§ 47  Упр. 244 Готовимся к диктанту</a:t>
            </a:r>
            <a:endParaRPr lang="ru-RU" sz="4800" b="1" dirty="0">
              <a:ln>
                <a:solidFill>
                  <a:srgbClr val="0000FF"/>
                </a:solidFill>
              </a:ln>
              <a:solidFill>
                <a:srgbClr val="00CC00"/>
              </a:solidFill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571604" y="785794"/>
            <a:ext cx="6215106" cy="178595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Домашнее задание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5" name="Picture 2" descr="F:\ФОТО\Фоточки мои\Картинки\анимашки для през\книжки анимашки\книжка с закладкой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2428868"/>
            <a:ext cx="1881990" cy="22713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77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6_Тема Office</vt:lpstr>
      <vt:lpstr>Пятнадцатое ноября. Классная работа.  </vt:lpstr>
      <vt:lpstr>Слайд 2</vt:lpstr>
      <vt:lpstr>Соотнеси схемы и предложения</vt:lpstr>
      <vt:lpstr>Слайд 4</vt:lpstr>
      <vt:lpstr>Наблюдаем!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Владимир Галактионович Короленко (1853 – 1921)</dc:title>
  <dc:creator>Валера</dc:creator>
  <cp:lastModifiedBy>Людмила</cp:lastModifiedBy>
  <cp:revision>20</cp:revision>
  <dcterms:created xsi:type="dcterms:W3CDTF">2012-02-08T15:51:07Z</dcterms:created>
  <dcterms:modified xsi:type="dcterms:W3CDTF">2019-11-14T17:11:40Z</dcterms:modified>
</cp:coreProperties>
</file>