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4" r:id="rId7"/>
    <p:sldId id="265" r:id="rId8"/>
    <p:sldId id="269" r:id="rId9"/>
    <p:sldId id="268" r:id="rId10"/>
    <p:sldId id="267" r:id="rId11"/>
    <p:sldId id="261" r:id="rId12"/>
    <p:sldId id="270" r:id="rId13"/>
    <p:sldId id="266" r:id="rId14"/>
    <p:sldId id="262" r:id="rId15"/>
    <p:sldId id="271" r:id="rId16"/>
    <p:sldId id="263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79735-A145-428B-B465-43A2C6DC842A}" type="doc">
      <dgm:prSet loTypeId="urn:microsoft.com/office/officeart/2005/8/layout/arrow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DA40BAB-24B7-439D-B574-9E0611412761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ударные</a:t>
          </a:r>
          <a:endParaRPr lang="ru-RU" b="1" dirty="0">
            <a:solidFill>
              <a:srgbClr val="00B050"/>
            </a:solidFill>
          </a:endParaRPr>
        </a:p>
      </dgm:t>
    </dgm:pt>
    <dgm:pt modelId="{D947DB70-6A1B-4E91-BA9B-77EFCD6E244D}" type="parTrans" cxnId="{5182B7C3-2BB1-4F1B-AF60-E45EC4D6774F}">
      <dgm:prSet/>
      <dgm:spPr/>
      <dgm:t>
        <a:bodyPr/>
        <a:lstStyle/>
        <a:p>
          <a:endParaRPr lang="ru-RU"/>
        </a:p>
      </dgm:t>
    </dgm:pt>
    <dgm:pt modelId="{BBA937C3-DB9E-4A72-A85F-C9F2BBDF4763}" type="sibTrans" cxnId="{5182B7C3-2BB1-4F1B-AF60-E45EC4D6774F}">
      <dgm:prSet/>
      <dgm:spPr/>
      <dgm:t>
        <a:bodyPr/>
        <a:lstStyle/>
        <a:p>
          <a:endParaRPr lang="ru-RU"/>
        </a:p>
      </dgm:t>
    </dgm:pt>
    <dgm:pt modelId="{0B695322-6468-41E5-A212-9F74DBD1AD6C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безударные</a:t>
          </a:r>
          <a:endParaRPr lang="ru-RU" b="1" dirty="0">
            <a:solidFill>
              <a:srgbClr val="00B050"/>
            </a:solidFill>
          </a:endParaRPr>
        </a:p>
      </dgm:t>
    </dgm:pt>
    <dgm:pt modelId="{CB106446-9FC0-4932-8960-6E832BE2FF96}" type="parTrans" cxnId="{C12C7559-FD68-48C7-A518-0C8325F72FBF}">
      <dgm:prSet/>
      <dgm:spPr/>
      <dgm:t>
        <a:bodyPr/>
        <a:lstStyle/>
        <a:p>
          <a:endParaRPr lang="ru-RU"/>
        </a:p>
      </dgm:t>
    </dgm:pt>
    <dgm:pt modelId="{8F1D4E8A-9E02-4F54-9A99-08DD63096B51}" type="sibTrans" cxnId="{C12C7559-FD68-48C7-A518-0C8325F72FBF}">
      <dgm:prSet/>
      <dgm:spPr/>
      <dgm:t>
        <a:bodyPr/>
        <a:lstStyle/>
        <a:p>
          <a:endParaRPr lang="ru-RU"/>
        </a:p>
      </dgm:t>
    </dgm:pt>
    <dgm:pt modelId="{AFED65C8-150D-4737-899C-C8783A380CF7}" type="pres">
      <dgm:prSet presAssocID="{2FC79735-A145-428B-B465-43A2C6DC84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740B9-DF1B-45C3-B31E-6B99C0DB2A7B}" type="pres">
      <dgm:prSet presAssocID="{1DA40BAB-24B7-439D-B574-9E061141276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8A9E3-682B-401A-84AF-54B4E7A6CBCC}" type="pres">
      <dgm:prSet presAssocID="{0B695322-6468-41E5-A212-9F74DBD1AD6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5421D-BD0C-40DC-B639-E353E16918B2}" type="presOf" srcId="{1DA40BAB-24B7-439D-B574-9E0611412761}" destId="{F36740B9-DF1B-45C3-B31E-6B99C0DB2A7B}" srcOrd="0" destOrd="0" presId="urn:microsoft.com/office/officeart/2005/8/layout/arrow1"/>
    <dgm:cxn modelId="{5182B7C3-2BB1-4F1B-AF60-E45EC4D6774F}" srcId="{2FC79735-A145-428B-B465-43A2C6DC842A}" destId="{1DA40BAB-24B7-439D-B574-9E0611412761}" srcOrd="0" destOrd="0" parTransId="{D947DB70-6A1B-4E91-BA9B-77EFCD6E244D}" sibTransId="{BBA937C3-DB9E-4A72-A85F-C9F2BBDF4763}"/>
    <dgm:cxn modelId="{ED018916-735B-4ED7-BBB0-F40125E76623}" type="presOf" srcId="{2FC79735-A145-428B-B465-43A2C6DC842A}" destId="{AFED65C8-150D-4737-899C-C8783A380CF7}" srcOrd="0" destOrd="0" presId="urn:microsoft.com/office/officeart/2005/8/layout/arrow1"/>
    <dgm:cxn modelId="{C12C7559-FD68-48C7-A518-0C8325F72FBF}" srcId="{2FC79735-A145-428B-B465-43A2C6DC842A}" destId="{0B695322-6468-41E5-A212-9F74DBD1AD6C}" srcOrd="1" destOrd="0" parTransId="{CB106446-9FC0-4932-8960-6E832BE2FF96}" sibTransId="{8F1D4E8A-9E02-4F54-9A99-08DD63096B51}"/>
    <dgm:cxn modelId="{491BAD3E-9EF8-4ED1-AAF3-405C8D5E86B4}" type="presOf" srcId="{0B695322-6468-41E5-A212-9F74DBD1AD6C}" destId="{5DE8A9E3-682B-401A-84AF-54B4E7A6CBCC}" srcOrd="0" destOrd="0" presId="urn:microsoft.com/office/officeart/2005/8/layout/arrow1"/>
    <dgm:cxn modelId="{023F9DE8-B8F3-473E-90C7-8B742C672ADF}" type="presParOf" srcId="{AFED65C8-150D-4737-899C-C8783A380CF7}" destId="{F36740B9-DF1B-45C3-B31E-6B99C0DB2A7B}" srcOrd="0" destOrd="0" presId="urn:microsoft.com/office/officeart/2005/8/layout/arrow1"/>
    <dgm:cxn modelId="{E235716E-E0DB-40B9-A6A7-A2AF027DECC3}" type="presParOf" srcId="{AFED65C8-150D-4737-899C-C8783A380CF7}" destId="{5DE8A9E3-682B-401A-84AF-54B4E7A6CBCC}" srcOrd="1" destOrd="0" presId="urn:microsoft.com/office/officeart/2005/8/layout/arrow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F8413-40BD-4C53-B7AB-C1B9BEF765CE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0_2" csCatId="mainScheme" phldr="1"/>
      <dgm:spPr/>
    </dgm:pt>
    <dgm:pt modelId="{5CE73BBB-52AE-4F6A-B1A2-8D96E84A08D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B0F0"/>
              </a:solidFill>
            </a:rPr>
            <a:t>ТВЕРДЫЕ/МЯГКИЕ</a:t>
          </a:r>
          <a:endParaRPr lang="ru-RU" sz="2800" b="1" dirty="0">
            <a:solidFill>
              <a:srgbClr val="00B0F0"/>
            </a:solidFill>
          </a:endParaRPr>
        </a:p>
      </dgm:t>
    </dgm:pt>
    <dgm:pt modelId="{E7D10F66-6D39-42D6-B0D6-688AB0EB9D7D}" type="parTrans" cxnId="{BD063A17-37E3-4420-93DC-3DD9747A3528}">
      <dgm:prSet/>
      <dgm:spPr/>
      <dgm:t>
        <a:bodyPr/>
        <a:lstStyle/>
        <a:p>
          <a:endParaRPr lang="ru-RU"/>
        </a:p>
      </dgm:t>
    </dgm:pt>
    <dgm:pt modelId="{EEE74012-EF4F-4E26-B170-0AB6BAAD9462}" type="sibTrans" cxnId="{BD063A17-37E3-4420-93DC-3DD9747A3528}">
      <dgm:prSet/>
      <dgm:spPr/>
      <dgm:t>
        <a:bodyPr/>
        <a:lstStyle/>
        <a:p>
          <a:endParaRPr lang="ru-RU"/>
        </a:p>
      </dgm:t>
    </dgm:pt>
    <dgm:pt modelId="{00C9ADDB-D312-4E8B-B798-C03AB1E83E59}">
      <dgm:prSet phldrT="[Текст]" custT="1"/>
      <dgm:spPr>
        <a:ln>
          <a:solidFill>
            <a:srgbClr val="00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B0F0"/>
              </a:solidFill>
            </a:rPr>
            <a:t>ПАРНЫЕ/ НЕПАРНЫЕ</a:t>
          </a:r>
          <a:endParaRPr lang="ru-RU" sz="2800" b="1" dirty="0">
            <a:solidFill>
              <a:srgbClr val="00B0F0"/>
            </a:solidFill>
          </a:endParaRPr>
        </a:p>
      </dgm:t>
    </dgm:pt>
    <dgm:pt modelId="{F4E9D286-3227-466F-9F27-3E10206CA726}" type="parTrans" cxnId="{20FCB82C-2556-476C-9FAE-B13749FF76E3}">
      <dgm:prSet/>
      <dgm:spPr/>
      <dgm:t>
        <a:bodyPr/>
        <a:lstStyle/>
        <a:p>
          <a:endParaRPr lang="ru-RU"/>
        </a:p>
      </dgm:t>
    </dgm:pt>
    <dgm:pt modelId="{01877195-7425-4213-B634-668F3D337EE1}" type="sibTrans" cxnId="{20FCB82C-2556-476C-9FAE-B13749FF76E3}">
      <dgm:prSet/>
      <dgm:spPr/>
      <dgm:t>
        <a:bodyPr/>
        <a:lstStyle/>
        <a:p>
          <a:endParaRPr lang="ru-RU"/>
        </a:p>
      </dgm:t>
    </dgm:pt>
    <dgm:pt modelId="{003BD6A6-3C18-46A1-98CF-F8FFAC43822E}">
      <dgm:prSet phldrT="[Текст]" custT="1"/>
      <dgm:spPr>
        <a:ln>
          <a:solidFill>
            <a:srgbClr val="00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B0F0"/>
              </a:solidFill>
            </a:rPr>
            <a:t>ЗВОНКИЕ/ ГЛУХИЕ</a:t>
          </a:r>
          <a:endParaRPr lang="ru-RU" sz="2800" b="1" dirty="0">
            <a:solidFill>
              <a:srgbClr val="00B0F0"/>
            </a:solidFill>
          </a:endParaRPr>
        </a:p>
      </dgm:t>
    </dgm:pt>
    <dgm:pt modelId="{DE04510E-DD83-4293-B727-49E473FFBAE0}" type="parTrans" cxnId="{5F3C432D-508E-43A6-A641-228E598449E8}">
      <dgm:prSet/>
      <dgm:spPr/>
      <dgm:t>
        <a:bodyPr/>
        <a:lstStyle/>
        <a:p>
          <a:endParaRPr lang="ru-RU"/>
        </a:p>
      </dgm:t>
    </dgm:pt>
    <dgm:pt modelId="{8536774E-4D46-4426-BA56-428EC0D4192B}" type="sibTrans" cxnId="{5F3C432D-508E-43A6-A641-228E598449E8}">
      <dgm:prSet/>
      <dgm:spPr/>
      <dgm:t>
        <a:bodyPr/>
        <a:lstStyle/>
        <a:p>
          <a:endParaRPr lang="ru-RU"/>
        </a:p>
      </dgm:t>
    </dgm:pt>
    <dgm:pt modelId="{1FFD82C3-5D73-45DB-B1F4-385004DB3421}" type="pres">
      <dgm:prSet presAssocID="{A7BF8413-40BD-4C53-B7AB-C1B9BEF765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7A4F2E-4572-45AA-9256-F35F104FFEEE}" type="pres">
      <dgm:prSet presAssocID="{5CE73BBB-52AE-4F6A-B1A2-8D96E84A08D9}" presName="vertOne" presStyleCnt="0"/>
      <dgm:spPr/>
    </dgm:pt>
    <dgm:pt modelId="{8DBC9554-8328-4755-AD9F-37DD7525EB92}" type="pres">
      <dgm:prSet presAssocID="{5CE73BBB-52AE-4F6A-B1A2-8D96E84A08D9}" presName="txOne" presStyleLbl="node0" presStyleIdx="0" presStyleCnt="3" custLinFactNeighborX="-247" custLinFactNeighborY="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AA47F6-46E1-4F6D-A38A-A9EF009F1015}" type="pres">
      <dgm:prSet presAssocID="{5CE73BBB-52AE-4F6A-B1A2-8D96E84A08D9}" presName="horzOne" presStyleCnt="0"/>
      <dgm:spPr/>
    </dgm:pt>
    <dgm:pt modelId="{DB9EBE34-CF9F-4111-B9E0-4F387AE3ADC9}" type="pres">
      <dgm:prSet presAssocID="{EEE74012-EF4F-4E26-B170-0AB6BAAD9462}" presName="sibSpaceOne" presStyleCnt="0"/>
      <dgm:spPr/>
    </dgm:pt>
    <dgm:pt modelId="{EF2231E4-6253-461A-AFFD-0D6A760E35D8}" type="pres">
      <dgm:prSet presAssocID="{00C9ADDB-D312-4E8B-B798-C03AB1E83E59}" presName="vertOne" presStyleCnt="0"/>
      <dgm:spPr/>
    </dgm:pt>
    <dgm:pt modelId="{22D7F250-4083-4E7E-80A5-C9A7A3930340}" type="pres">
      <dgm:prSet presAssocID="{00C9ADDB-D312-4E8B-B798-C03AB1E83E59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503B46-6255-43CE-9BD2-CA0AC62784AB}" type="pres">
      <dgm:prSet presAssocID="{00C9ADDB-D312-4E8B-B798-C03AB1E83E59}" presName="horzOne" presStyleCnt="0"/>
      <dgm:spPr/>
    </dgm:pt>
    <dgm:pt modelId="{E0CA6A88-BC75-4130-8E58-BBBB3BC899B2}" type="pres">
      <dgm:prSet presAssocID="{01877195-7425-4213-B634-668F3D337EE1}" presName="sibSpaceOne" presStyleCnt="0"/>
      <dgm:spPr/>
    </dgm:pt>
    <dgm:pt modelId="{F3D2C070-49A9-4443-B040-7B0B05E128E1}" type="pres">
      <dgm:prSet presAssocID="{003BD6A6-3C18-46A1-98CF-F8FFAC43822E}" presName="vertOne" presStyleCnt="0"/>
      <dgm:spPr/>
    </dgm:pt>
    <dgm:pt modelId="{EE488DC9-B7DC-4FFE-88B5-8902E7386833}" type="pres">
      <dgm:prSet presAssocID="{003BD6A6-3C18-46A1-98CF-F8FFAC43822E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1601BF-3F5B-462D-895A-A7A59C262F95}" type="pres">
      <dgm:prSet presAssocID="{003BD6A6-3C18-46A1-98CF-F8FFAC43822E}" presName="horzOne" presStyleCnt="0"/>
      <dgm:spPr/>
    </dgm:pt>
  </dgm:ptLst>
  <dgm:cxnLst>
    <dgm:cxn modelId="{20FCB82C-2556-476C-9FAE-B13749FF76E3}" srcId="{A7BF8413-40BD-4C53-B7AB-C1B9BEF765CE}" destId="{00C9ADDB-D312-4E8B-B798-C03AB1E83E59}" srcOrd="1" destOrd="0" parTransId="{F4E9D286-3227-466F-9F27-3E10206CA726}" sibTransId="{01877195-7425-4213-B634-668F3D337EE1}"/>
    <dgm:cxn modelId="{E26D0528-4D90-4D72-B5E5-217A8F691C4F}" type="presOf" srcId="{A7BF8413-40BD-4C53-B7AB-C1B9BEF765CE}" destId="{1FFD82C3-5D73-45DB-B1F4-385004DB3421}" srcOrd="0" destOrd="0" presId="urn:microsoft.com/office/officeart/2005/8/layout/hierarchy4"/>
    <dgm:cxn modelId="{32CB2694-7BDF-4025-B939-B3097A8E3311}" type="presOf" srcId="{00C9ADDB-D312-4E8B-B798-C03AB1E83E59}" destId="{22D7F250-4083-4E7E-80A5-C9A7A3930340}" srcOrd="0" destOrd="0" presId="urn:microsoft.com/office/officeart/2005/8/layout/hierarchy4"/>
    <dgm:cxn modelId="{F7346B35-2A96-4B3D-90A4-02FEFF477E4F}" type="presOf" srcId="{5CE73BBB-52AE-4F6A-B1A2-8D96E84A08D9}" destId="{8DBC9554-8328-4755-AD9F-37DD7525EB92}" srcOrd="0" destOrd="0" presId="urn:microsoft.com/office/officeart/2005/8/layout/hierarchy4"/>
    <dgm:cxn modelId="{5158B875-1C26-4994-82EB-74717D6F3AFC}" type="presOf" srcId="{003BD6A6-3C18-46A1-98CF-F8FFAC43822E}" destId="{EE488DC9-B7DC-4FFE-88B5-8902E7386833}" srcOrd="0" destOrd="0" presId="urn:microsoft.com/office/officeart/2005/8/layout/hierarchy4"/>
    <dgm:cxn modelId="{5F3C432D-508E-43A6-A641-228E598449E8}" srcId="{A7BF8413-40BD-4C53-B7AB-C1B9BEF765CE}" destId="{003BD6A6-3C18-46A1-98CF-F8FFAC43822E}" srcOrd="2" destOrd="0" parTransId="{DE04510E-DD83-4293-B727-49E473FFBAE0}" sibTransId="{8536774E-4D46-4426-BA56-428EC0D4192B}"/>
    <dgm:cxn modelId="{BD063A17-37E3-4420-93DC-3DD9747A3528}" srcId="{A7BF8413-40BD-4C53-B7AB-C1B9BEF765CE}" destId="{5CE73BBB-52AE-4F6A-B1A2-8D96E84A08D9}" srcOrd="0" destOrd="0" parTransId="{E7D10F66-6D39-42D6-B0D6-688AB0EB9D7D}" sibTransId="{EEE74012-EF4F-4E26-B170-0AB6BAAD9462}"/>
    <dgm:cxn modelId="{A2E9730C-5BA0-463D-9831-E6C5743C8672}" type="presParOf" srcId="{1FFD82C3-5D73-45DB-B1F4-385004DB3421}" destId="{997A4F2E-4572-45AA-9256-F35F104FFEEE}" srcOrd="0" destOrd="0" presId="urn:microsoft.com/office/officeart/2005/8/layout/hierarchy4"/>
    <dgm:cxn modelId="{9BA4435A-0D5F-4F8B-8C95-269C7028FAED}" type="presParOf" srcId="{997A4F2E-4572-45AA-9256-F35F104FFEEE}" destId="{8DBC9554-8328-4755-AD9F-37DD7525EB92}" srcOrd="0" destOrd="0" presId="urn:microsoft.com/office/officeart/2005/8/layout/hierarchy4"/>
    <dgm:cxn modelId="{E8D8859D-5849-4B2F-BC7D-689CB23706F7}" type="presParOf" srcId="{997A4F2E-4572-45AA-9256-F35F104FFEEE}" destId="{52AA47F6-46E1-4F6D-A38A-A9EF009F1015}" srcOrd="1" destOrd="0" presId="urn:microsoft.com/office/officeart/2005/8/layout/hierarchy4"/>
    <dgm:cxn modelId="{BC3F2A8F-0643-4B1C-AF88-5E4410936E5F}" type="presParOf" srcId="{1FFD82C3-5D73-45DB-B1F4-385004DB3421}" destId="{DB9EBE34-CF9F-4111-B9E0-4F387AE3ADC9}" srcOrd="1" destOrd="0" presId="urn:microsoft.com/office/officeart/2005/8/layout/hierarchy4"/>
    <dgm:cxn modelId="{F2621AD1-7973-45FC-8589-BDCC0F1AA2E7}" type="presParOf" srcId="{1FFD82C3-5D73-45DB-B1F4-385004DB3421}" destId="{EF2231E4-6253-461A-AFFD-0D6A760E35D8}" srcOrd="2" destOrd="0" presId="urn:microsoft.com/office/officeart/2005/8/layout/hierarchy4"/>
    <dgm:cxn modelId="{EFD8E92B-DBAF-4F2E-840B-B45F31FE0F95}" type="presParOf" srcId="{EF2231E4-6253-461A-AFFD-0D6A760E35D8}" destId="{22D7F250-4083-4E7E-80A5-C9A7A3930340}" srcOrd="0" destOrd="0" presId="urn:microsoft.com/office/officeart/2005/8/layout/hierarchy4"/>
    <dgm:cxn modelId="{A039BB0E-4FA3-44AB-9781-C9D974ADD2B3}" type="presParOf" srcId="{EF2231E4-6253-461A-AFFD-0D6A760E35D8}" destId="{0C503B46-6255-43CE-9BD2-CA0AC62784AB}" srcOrd="1" destOrd="0" presId="urn:microsoft.com/office/officeart/2005/8/layout/hierarchy4"/>
    <dgm:cxn modelId="{A0231EF1-2122-4D7C-B246-407CA5A22DEB}" type="presParOf" srcId="{1FFD82C3-5D73-45DB-B1F4-385004DB3421}" destId="{E0CA6A88-BC75-4130-8E58-BBBB3BC899B2}" srcOrd="3" destOrd="0" presId="urn:microsoft.com/office/officeart/2005/8/layout/hierarchy4"/>
    <dgm:cxn modelId="{9372A1DF-55B6-4106-B5D1-2A1894940FF3}" type="presParOf" srcId="{1FFD82C3-5D73-45DB-B1F4-385004DB3421}" destId="{F3D2C070-49A9-4443-B040-7B0B05E128E1}" srcOrd="4" destOrd="0" presId="urn:microsoft.com/office/officeart/2005/8/layout/hierarchy4"/>
    <dgm:cxn modelId="{E917F27F-DB7C-4D79-951D-3B999FA9D751}" type="presParOf" srcId="{F3D2C070-49A9-4443-B040-7B0B05E128E1}" destId="{EE488DC9-B7DC-4FFE-88B5-8902E7386833}" srcOrd="0" destOrd="0" presId="urn:microsoft.com/office/officeart/2005/8/layout/hierarchy4"/>
    <dgm:cxn modelId="{5674564A-6307-475B-900B-95AD4768BAC1}" type="presParOf" srcId="{F3D2C070-49A9-4443-B040-7B0B05E128E1}" destId="{1C1601BF-3F5B-462D-895A-A7A59C262F95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Рисунок 6" descr="karanda42 - копия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021288"/>
            <a:ext cx="720080" cy="631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3AC10E-7E00-42E8-A6F2-72C3A6B711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BBE7-AC46-4768-95C4-21DECDD17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60648"/>
            <a:ext cx="8496944" cy="638132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021_w508_h47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1404949" cy="1321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0" name="Рисунок 9" descr="karanda42 - копи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6021288"/>
            <a:ext cx="720080" cy="631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57224" y="1714488"/>
            <a:ext cx="7416800" cy="417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Фонетика</a:t>
            </a:r>
          </a:p>
          <a:p>
            <a:pPr algn="ctr"/>
            <a:r>
              <a:rPr lang="ru-RU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4" name="Picture 2" descr="http://www.playcast.ru/uploads/2019/01/29/265591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00372"/>
            <a:ext cx="4000528" cy="4000528"/>
          </a:xfrm>
          <a:prstGeom prst="rect">
            <a:avLst/>
          </a:prstGeom>
          <a:noFill/>
        </p:spPr>
      </p:pic>
      <p:pic>
        <p:nvPicPr>
          <p:cNvPr id="3076" name="Picture 4" descr="https://ds05.infourok.ru/uploads/ex/0fb6/000280b5-3b8c6cc7/hello_html_799c31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3286124"/>
            <a:ext cx="3425804" cy="3425805"/>
          </a:xfrm>
          <a:prstGeom prst="rect">
            <a:avLst/>
          </a:prstGeom>
          <a:noFill/>
        </p:spPr>
      </p:pic>
      <p:pic>
        <p:nvPicPr>
          <p:cNvPr id="3084" name="Picture 12" descr="https://www.gifki.org/data/media/323/nasekomoe-animatsionnaya-kartinka-014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71480"/>
            <a:ext cx="7143800" cy="1000132"/>
          </a:xfrm>
          <a:prstGeom prst="rect">
            <a:avLst/>
          </a:prstGeom>
          <a:noFill/>
        </p:spPr>
      </p:pic>
      <p:pic>
        <p:nvPicPr>
          <p:cNvPr id="10" name="Picture 6" descr="https://avatars.mds.yandex.net/get-pdb/872807/f43bfb4f-4795-4994-935d-69750bd3c473/ori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214950"/>
            <a:ext cx="1148177" cy="1201759"/>
          </a:xfrm>
          <a:prstGeom prst="rect">
            <a:avLst/>
          </a:prstGeom>
          <a:noFill/>
        </p:spPr>
      </p:pic>
      <p:pic>
        <p:nvPicPr>
          <p:cNvPr id="11" name="Picture 10" descr="https://avatars.mds.yandex.net/get-pdb/872807/f43bfb4f-4795-4994-935d-69750bd3c473/ori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357694"/>
            <a:ext cx="1214426" cy="127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6870700" cy="8445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2"/>
                </a:solidFill>
              </a:rPr>
              <a:t>САЛАТ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85750" y="1714500"/>
            <a:ext cx="8389938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В огороде выросли следующие овощи: </a:t>
            </a:r>
            <a:r>
              <a:rPr lang="ru-RU" sz="2400" b="1" i="1">
                <a:solidFill>
                  <a:srgbClr val="7030A0"/>
                </a:solidFill>
              </a:rPr>
              <a:t>морковь, капуста, репа, редька, укроп, картофель, огурцы, помидоры, свекла, лук, петрушка, салат, горох, перец, чеснок. </a:t>
            </a:r>
            <a:r>
              <a:rPr lang="ru-RU" sz="2000"/>
              <a:t>Хозяйка для приготовления салата взяла овощи, название которых состоит из: </a:t>
            </a:r>
          </a:p>
          <a:p>
            <a:endParaRPr lang="ru-RU" sz="2000"/>
          </a:p>
          <a:p>
            <a:pPr>
              <a:buFont typeface="Arial" charset="0"/>
              <a:buChar char="•"/>
            </a:pPr>
            <a:r>
              <a:rPr lang="ru-RU" sz="2000"/>
              <a:t> 2 слогов, 7 букв, 6 звуков</a:t>
            </a:r>
          </a:p>
          <a:p>
            <a:pPr>
              <a:buFont typeface="Arial" charset="0"/>
              <a:buChar char="•"/>
            </a:pPr>
            <a:r>
              <a:rPr lang="ru-RU" sz="2000"/>
              <a:t> 2 слогов, с ударением на первый слог, 2 согласных звука мягких</a:t>
            </a:r>
          </a:p>
          <a:p>
            <a:pPr>
              <a:buFont typeface="Arial" charset="0"/>
              <a:buChar char="•"/>
            </a:pPr>
            <a:r>
              <a:rPr lang="ru-RU" sz="2000"/>
              <a:t> 1 слога, все согласные звуки твердые</a:t>
            </a:r>
          </a:p>
          <a:p>
            <a:pPr>
              <a:buFont typeface="Arial" charset="0"/>
              <a:buChar char="•"/>
            </a:pPr>
            <a:r>
              <a:rPr lang="ru-RU" sz="2000"/>
              <a:t> 4 слогов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4" name="Picture 10" descr="http://animashki.kak2z.org/pic/23/ludia-1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511850"/>
            <a:ext cx="2071702" cy="218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20077" cy="377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3286124"/>
            <a:ext cx="435771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857628"/>
            <a:ext cx="535785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500570"/>
            <a:ext cx="47149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Picture 3" descr="https://www.gifki.org/data/media/1670/pismennaya-prinadlezhnost-animatsionnaya-kartinka-00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86124"/>
            <a:ext cx="2089223" cy="341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82105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www.playcast.ru/uploads/2019/01/29/2655917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-214338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УГАДАЙ СЛОВО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28800"/>
            <a:ext cx="4357688" cy="3657600"/>
          </a:xfrm>
        </p:spPr>
        <p:txBody>
          <a:bodyPr/>
          <a:lstStyle/>
          <a:p>
            <a:pPr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dirty="0" smtClean="0"/>
              <a:t>[</a:t>
            </a:r>
            <a:r>
              <a:rPr lang="ru-RU" sz="4000" dirty="0" err="1" smtClean="0"/>
              <a:t>л'йот</a:t>
            </a:r>
            <a:r>
              <a:rPr lang="ru-RU" sz="4000" dirty="0" smtClean="0"/>
              <a:t>]</a:t>
            </a:r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dirty="0" smtClean="0"/>
              <a:t>[</a:t>
            </a:r>
            <a:r>
              <a:rPr lang="ru-RU" sz="4000" dirty="0" err="1" smtClean="0"/>
              <a:t>й‘унаша</a:t>
            </a:r>
            <a:r>
              <a:rPr lang="ru-RU" sz="4000" dirty="0" smtClean="0"/>
              <a:t>]</a:t>
            </a:r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dirty="0" smtClean="0"/>
              <a:t>[</a:t>
            </a:r>
            <a:r>
              <a:rPr lang="ru-RU" sz="4000" dirty="0" err="1" smtClean="0"/>
              <a:t>з'д'элат</a:t>
            </a:r>
            <a:r>
              <a:rPr lang="ru-RU" sz="4000" dirty="0" smtClean="0"/>
              <a:t>']</a:t>
            </a:r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dirty="0" smtClean="0"/>
              <a:t>[</a:t>
            </a:r>
            <a:r>
              <a:rPr lang="ru-RU" sz="4000" dirty="0" err="1" smtClean="0"/>
              <a:t>шолкавый</a:t>
            </a:r>
            <a:r>
              <a:rPr lang="ru-RU" sz="4000" dirty="0" smtClean="0"/>
              <a:t>]</a:t>
            </a:r>
          </a:p>
          <a:p>
            <a:pPr eaLnBrk="1" hangingPunct="1">
              <a:buFontTx/>
              <a:buNone/>
              <a:defRPr/>
            </a:pPr>
            <a:endParaRPr lang="ru-RU" b="1" dirty="0" smtClean="0"/>
          </a:p>
          <a:p>
            <a:pPr eaLnBrk="1" hangingPunct="1">
              <a:buFontTx/>
              <a:buNone/>
              <a:defRPr/>
            </a:pPr>
            <a:endParaRPr lang="ru-RU" b="1" dirty="0" smtClean="0"/>
          </a:p>
          <a:p>
            <a:pPr eaLnBrk="1" hangingPunct="1">
              <a:buFontTx/>
              <a:buNone/>
              <a:defRPr/>
            </a:pPr>
            <a:endParaRPr lang="ru-RU" b="1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12292" name="Содержимое 4"/>
          <p:cNvSpPr>
            <a:spLocks noGrp="1"/>
          </p:cNvSpPr>
          <p:nvPr>
            <p:ph sz="half" idx="2"/>
          </p:nvPr>
        </p:nvSpPr>
        <p:spPr>
          <a:xfrm>
            <a:off x="4143375" y="1828800"/>
            <a:ext cx="4643438" cy="3657600"/>
          </a:xfrm>
        </p:spPr>
        <p:txBody>
          <a:bodyPr/>
          <a:lstStyle/>
          <a:p>
            <a:pPr indent="0">
              <a:lnSpc>
                <a:spcPct val="150000"/>
              </a:lnSpc>
            </a:pPr>
            <a:r>
              <a:rPr lang="ru-RU" sz="4000" smtClean="0"/>
              <a:t>[м'от], </a:t>
            </a:r>
          </a:p>
          <a:p>
            <a:pPr indent="0">
              <a:lnSpc>
                <a:spcPct val="150000"/>
              </a:lnSpc>
            </a:pPr>
            <a:r>
              <a:rPr lang="ru-RU" sz="4000" smtClean="0"/>
              <a:t>[раскас]</a:t>
            </a:r>
          </a:p>
          <a:p>
            <a:pPr indent="0">
              <a:lnSpc>
                <a:spcPct val="150000"/>
              </a:lnSpc>
            </a:pPr>
            <a:r>
              <a:rPr lang="ru-RU" sz="4000" smtClean="0"/>
              <a:t>[разб'ижалс'а]</a:t>
            </a:r>
          </a:p>
          <a:p>
            <a:pPr indent="0">
              <a:lnSpc>
                <a:spcPct val="150000"/>
              </a:lnSpc>
            </a:pPr>
            <a:r>
              <a:rPr lang="ru-RU" sz="4000" smtClean="0"/>
              <a:t>[абжэч']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8680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gifki.org/data/media/1103/pozdravleniye-animatsionnaya-kartinka-01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643182"/>
            <a:ext cx="2071702" cy="3798124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7188" y="152400"/>
            <a:ext cx="7429500" cy="127635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ШУТОЧНЫЕ ВОПРОСЫ: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42938" y="1643063"/>
            <a:ext cx="7696200" cy="3957637"/>
          </a:xfrm>
        </p:spPr>
        <p:txBody>
          <a:bodyPr/>
          <a:lstStyle/>
          <a:p>
            <a:r>
              <a:rPr lang="ru-RU" sz="2800" b="1" dirty="0" smtClean="0"/>
              <a:t>Чем кончается день и ночь?</a:t>
            </a:r>
          </a:p>
          <a:p>
            <a:r>
              <a:rPr lang="ru-RU" sz="2800" b="1" dirty="0" smtClean="0"/>
              <a:t>Что стоит посредине земли?</a:t>
            </a:r>
          </a:p>
          <a:p>
            <a:r>
              <a:rPr lang="ru-RU" sz="2800" b="1" dirty="0" smtClean="0"/>
              <a:t>Чем кончается лето и начинается осень?</a:t>
            </a:r>
          </a:p>
          <a:p>
            <a:r>
              <a:rPr lang="ru-RU" sz="2800" b="1" dirty="0" smtClean="0"/>
              <a:t>Что находится в начале книги?</a:t>
            </a:r>
          </a:p>
          <a:p>
            <a:r>
              <a:rPr lang="ru-RU" sz="2800" b="1" dirty="0" smtClean="0"/>
              <a:t>Что мы слышим в начале урока?</a:t>
            </a:r>
          </a:p>
          <a:p>
            <a:r>
              <a:rPr lang="ru-RU" sz="2800" b="1" dirty="0" smtClean="0"/>
              <a:t>Что у человека есть одно, а у вороны </a:t>
            </a:r>
            <a:r>
              <a:rPr lang="ru-RU" sz="2800" b="1" dirty="0" smtClean="0"/>
              <a:t>двое, </a:t>
            </a:r>
            <a:r>
              <a:rPr lang="ru-RU" sz="2800" b="1" dirty="0" smtClean="0"/>
              <a:t>в лисе не </a:t>
            </a:r>
            <a:r>
              <a:rPr lang="ru-RU" sz="2800" b="1" dirty="0" smtClean="0"/>
              <a:t>встретится </a:t>
            </a:r>
            <a:r>
              <a:rPr lang="ru-RU" sz="2800" b="1" dirty="0" smtClean="0"/>
              <a:t>оно, а в огороде </a:t>
            </a:r>
            <a:r>
              <a:rPr lang="ru-RU" sz="2800" b="1" dirty="0" smtClean="0"/>
              <a:t>трое</a:t>
            </a:r>
            <a:r>
              <a:rPr lang="ru-RU" sz="2800" b="1" dirty="0" smtClean="0"/>
              <a:t>?</a:t>
            </a:r>
          </a:p>
          <a:p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16386" name="Picture 2" descr="http://ddu273.minsk.edu.by/be/sm_full.aspx?guid=40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16"/>
            <a:ext cx="4000528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2285992"/>
            <a:ext cx="4572032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Упражнение </a:t>
            </a:r>
          </a:p>
          <a:p>
            <a:r>
              <a:rPr lang="ru-RU" sz="4400" dirty="0" smtClean="0"/>
              <a:t>№ 274 или № 265  </a:t>
            </a:r>
            <a:endParaRPr lang="ru-RU" sz="4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71670" y="4357694"/>
            <a:ext cx="66722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5715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Параграфы  50 – 51 - 52 !</a:t>
            </a:r>
            <a:endParaRPr kumimoji="0" lang="ru-RU" sz="4800" b="1" i="0" u="none" strike="noStrike" kern="1200" cap="none" spc="0" normalizeH="0" baseline="0" noProof="0" dirty="0">
              <a:ln w="5715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5435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Сколько звуков [ ш ] 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77771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Пешком шагали мышки по узенькой дорожке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От деревушки Пешки до деревушки Ложки.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А в деревушке Ложки у них устали ножки.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Обратно в Пешки мышки приехали на кошке.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И пели до порожка, и щёлкали орешки – 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От деревушки Ложки до деревушки Пешки.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Пешком идти не близко, когда идёшь обратно, 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А на пушистой киске и мягко и приятно.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Если кошке по пути – отчего не подвезти?!</a:t>
            </a:r>
          </a:p>
        </p:txBody>
      </p:sp>
      <p:pic>
        <p:nvPicPr>
          <p:cNvPr id="6151" name="Picture 7" descr="IMAG0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5445125"/>
            <a:ext cx="1720850" cy="611188"/>
          </a:xfrm>
          <a:prstGeom prst="rect">
            <a:avLst/>
          </a:prstGeom>
          <a:noFill/>
        </p:spPr>
      </p:pic>
      <p:pic>
        <p:nvPicPr>
          <p:cNvPr id="6152" name="Picture 8" descr="black_cat_run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921375"/>
            <a:ext cx="2879725" cy="93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6896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Выписать слова с [ л]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85852" y="1357298"/>
            <a:ext cx="66976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а) слова, в которых </a:t>
            </a:r>
            <a:r>
              <a:rPr lang="en-US" sz="2000" b="1" dirty="0">
                <a:solidFill>
                  <a:srgbClr val="FF0000"/>
                </a:solidFill>
              </a:rPr>
              <a:t>[ </a:t>
            </a:r>
            <a:r>
              <a:rPr lang="ru-RU" sz="2000" b="1" dirty="0">
                <a:solidFill>
                  <a:srgbClr val="FF0000"/>
                </a:solidFill>
              </a:rPr>
              <a:t>л </a:t>
            </a:r>
            <a:r>
              <a:rPr lang="en-US" sz="2000" b="1" dirty="0">
                <a:solidFill>
                  <a:srgbClr val="FF0000"/>
                </a:solidFill>
              </a:rPr>
              <a:t>]</a:t>
            </a:r>
            <a:r>
              <a:rPr lang="ru-RU" sz="2000" b="1" dirty="0">
                <a:solidFill>
                  <a:srgbClr val="FF0000"/>
                </a:solidFill>
              </a:rPr>
              <a:t> звучит твёрдо;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б) слова, в которых </a:t>
            </a:r>
            <a:r>
              <a:rPr lang="en-US" sz="2000" b="1" dirty="0">
                <a:solidFill>
                  <a:srgbClr val="FF0000"/>
                </a:solidFill>
              </a:rPr>
              <a:t>[ </a:t>
            </a:r>
            <a:r>
              <a:rPr lang="ru-RU" sz="2000" b="1" dirty="0">
                <a:solidFill>
                  <a:srgbClr val="FF0000"/>
                </a:solidFill>
              </a:rPr>
              <a:t>л </a:t>
            </a:r>
            <a:r>
              <a:rPr lang="en-US" sz="2000" b="1" dirty="0">
                <a:solidFill>
                  <a:srgbClr val="FF0000"/>
                </a:solidFill>
              </a:rPr>
              <a:t>]</a:t>
            </a:r>
            <a:r>
              <a:rPr lang="ru-RU" sz="2000" b="1" dirty="0">
                <a:solidFill>
                  <a:srgbClr val="FF0000"/>
                </a:solidFill>
              </a:rPr>
              <a:t> звучит мягко.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39975" y="2205038"/>
            <a:ext cx="680402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Ливень льёт! Ливень льёт!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Пляшут капли в лужице.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Плот плывёт! Плот плывёт!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Плот на луже кружится.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Лягушонок влез на плот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И кричит: «Ура! Вперёд!»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Плещут волны! Хлещут волны!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Заливают с головой.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b="1" i="1"/>
              <a:t>Что мне волны! Самый полный! –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b="1" i="1"/>
              <a:t>Не сдаётся рулевой.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419475" y="1773238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01" name="Picture 9" descr="лягу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05038"/>
            <a:ext cx="1368425" cy="1944687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68313" y="4076700"/>
            <a:ext cx="1439862" cy="576263"/>
          </a:xfrm>
          <a:prstGeom prst="rect">
            <a:avLst/>
          </a:prstGeom>
          <a:gradFill rotWithShape="1">
            <a:gsLst>
              <a:gs pos="0">
                <a:srgbClr val="C39C55"/>
              </a:gs>
              <a:gs pos="100000">
                <a:srgbClr val="C39C55">
                  <a:gamma/>
                  <a:tint val="9176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68313" y="42926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468313" y="44370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 descr="70%"/>
          <p:cNvSpPr txBox="1">
            <a:spLocks noChangeArrowheads="1"/>
          </p:cNvSpPr>
          <p:nvPr/>
        </p:nvSpPr>
        <p:spPr bwMode="auto">
          <a:xfrm>
            <a:off x="500034" y="2000240"/>
            <a:ext cx="8353425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– раздел языкознания, изучающий звуки речи.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10800000" flipV="1">
            <a:off x="1000100" y="4693989"/>
            <a:ext cx="280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</a:rPr>
              <a:t>гласные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10800000" flipV="1">
            <a:off x="4857752" y="4765427"/>
            <a:ext cx="3673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</a:rPr>
              <a:t>согласные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428860" y="4143380"/>
            <a:ext cx="1800225" cy="50482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429124" y="4143380"/>
            <a:ext cx="2016125" cy="50482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571472" y="2071678"/>
            <a:ext cx="22320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Фонетика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3348038" y="3429000"/>
            <a:ext cx="2087562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Звуки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/>
      <p:bldP spid="7175" grpId="0"/>
      <p:bldP spid="7176" grpId="0" animBg="1"/>
      <p:bldP spid="7177" grpId="0" animBg="1"/>
      <p:bldP spid="7180" grpId="0"/>
      <p:bldP spid="71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71480"/>
            <a:ext cx="6529406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5715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Параграфы  50 – 51 - 52 !</a:t>
            </a:r>
            <a:endParaRPr lang="ru-RU" sz="4800" b="1" dirty="0">
              <a:ln w="5715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7.hostingkartinok.com/uploads/images/2014/09/59fc05e3055766af64c79807c1b244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071966" cy="4071966"/>
          </a:xfrm>
          <a:prstGeom prst="rect">
            <a:avLst/>
          </a:prstGeom>
          <a:noFill/>
        </p:spPr>
      </p:pic>
      <p:pic>
        <p:nvPicPr>
          <p:cNvPr id="6152" name="Picture 8" descr="http://animashki.kak2z.org/pic/17/knigi-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00306"/>
            <a:ext cx="2618008" cy="3014676"/>
          </a:xfrm>
          <a:prstGeom prst="rect">
            <a:avLst/>
          </a:prstGeom>
          <a:noFill/>
        </p:spPr>
      </p:pic>
      <p:pic>
        <p:nvPicPr>
          <p:cNvPr id="6156" name="Picture 12" descr="https://s7.hostingkartinok.com/uploads/images/2014/09/8856f1522835047015202c9425b621e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1862" y="1857364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 Наука, изучающая звуки речи, называется... 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 Все звуки речи делятся на... 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 В русском языке 6... звуков: ... 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4) При образовании ... звуков путь потоку воздуха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преграждают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органы речи: ...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7.hostingkartinok.com/uploads/images/2015/09/8346aa966884c2cd5f60220cc18674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704724"/>
            <a:ext cx="3013917" cy="215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000240"/>
            <a:ext cx="57864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Гласные тянутся в песенке звонкой,</a:t>
            </a:r>
            <a:br>
              <a:rPr lang="ru-RU" sz="2800" dirty="0" smtClean="0"/>
            </a:br>
            <a:r>
              <a:rPr lang="ru-RU" sz="2800" dirty="0" smtClean="0"/>
              <a:t>Могут заплакать и закричать,</a:t>
            </a:r>
            <a:br>
              <a:rPr lang="ru-RU" sz="2800" dirty="0" smtClean="0"/>
            </a:br>
            <a:r>
              <a:rPr lang="ru-RU" sz="2800" dirty="0" smtClean="0"/>
              <a:t>Могут в кроватке баюкать ребёнка,</a:t>
            </a:r>
            <a:br>
              <a:rPr lang="ru-RU" sz="2800" dirty="0" smtClean="0"/>
            </a:br>
            <a:r>
              <a:rPr lang="ru-RU" sz="2800" dirty="0" smtClean="0"/>
              <a:t>Но не </a:t>
            </a:r>
            <a:r>
              <a:rPr lang="ru-RU" sz="2800" dirty="0" smtClean="0"/>
              <a:t>желают </a:t>
            </a:r>
            <a:r>
              <a:rPr lang="ru-RU" sz="2800" dirty="0" smtClean="0"/>
              <a:t>свистеть и ворчать.</a:t>
            </a:r>
          </a:p>
          <a:p>
            <a:r>
              <a:rPr lang="ru-RU" sz="2800" dirty="0" smtClean="0"/>
              <a:t>А согласные согласны</a:t>
            </a:r>
            <a:br>
              <a:rPr lang="ru-RU" sz="2800" dirty="0" smtClean="0"/>
            </a:br>
            <a:r>
              <a:rPr lang="ru-RU" sz="2800" dirty="0" smtClean="0"/>
              <a:t>Шелестеть, шептать, скрипеть,</a:t>
            </a:r>
            <a:br>
              <a:rPr lang="ru-RU" sz="2800" dirty="0" smtClean="0"/>
            </a:br>
            <a:r>
              <a:rPr lang="ru-RU" sz="2800" dirty="0" smtClean="0"/>
              <a:t>Даже фыркать и шипеть,</a:t>
            </a:r>
            <a:br>
              <a:rPr lang="ru-RU" sz="2800" dirty="0" smtClean="0"/>
            </a:br>
            <a:r>
              <a:rPr lang="ru-RU" sz="2800" dirty="0" smtClean="0"/>
              <a:t>Но не хочется им петь.</a:t>
            </a:r>
            <a:endParaRPr lang="ru-RU" sz="2800" dirty="0"/>
          </a:p>
        </p:txBody>
      </p:sp>
      <p:pic>
        <p:nvPicPr>
          <p:cNvPr id="4" name="Picture 2" descr="https://s7.hostingkartinok.com/uploads/images/2015/09/8346aa966884c2cd5f60220cc18674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3013917" cy="2357454"/>
          </a:xfrm>
          <a:prstGeom prst="rect">
            <a:avLst/>
          </a:prstGeom>
          <a:noFill/>
        </p:spPr>
      </p:pic>
      <p:pic>
        <p:nvPicPr>
          <p:cNvPr id="5" name="Picture 10" descr="http://animashki.kak2z.org/pic/23/ludia-1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286016" cy="2406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763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</a:rPr>
              <a:t>ГЛАСНЫЕ (6)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397000"/>
          <a:ext cx="7715304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620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tx2"/>
                </a:solidFill>
              </a:rPr>
              <a:t>СОГЛАСНЫЕ (36)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397000"/>
          <a:ext cx="864399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10800000" flipV="1">
            <a:off x="1071563" y="1285875"/>
            <a:ext cx="1500187" cy="1428750"/>
          </a:xfrm>
          <a:prstGeom prst="straightConnector1">
            <a:avLst/>
          </a:prstGeom>
          <a:ln w="76200">
            <a:solidFill>
              <a:schemeClr val="accent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463925" y="2106613"/>
            <a:ext cx="1643063" cy="1587"/>
          </a:xfrm>
          <a:prstGeom prst="straightConnector1">
            <a:avLst/>
          </a:prstGeom>
          <a:ln w="76200">
            <a:solidFill>
              <a:schemeClr val="accent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822157" y="1321594"/>
            <a:ext cx="1714500" cy="1500187"/>
          </a:xfrm>
          <a:prstGeom prst="straightConnector1">
            <a:avLst/>
          </a:prstGeom>
          <a:ln w="76200">
            <a:solidFill>
              <a:schemeClr val="accent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2665E8-2171-4C97-9DE4-9D8E38B2C0A5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5314" y="124279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5314" y="6094867"/>
              <a:ext cx="9144000" cy="88741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314" y="1197429"/>
              <a:ext cx="9144000" cy="4637088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5314" y="124279"/>
              <a:ext cx="9144000" cy="81280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48185" y="1345013"/>
            <a:ext cx="834555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 О  И  Ы  Э  У  Е  Ё  Ю  Я</a:t>
            </a:r>
          </a:p>
        </p:txBody>
      </p:sp>
      <p:sp>
        <p:nvSpPr>
          <p:cNvPr id="9" name="Левая круглая скобка 8"/>
          <p:cNvSpPr/>
          <p:nvPr/>
        </p:nvSpPr>
        <p:spPr>
          <a:xfrm>
            <a:off x="473075" y="2476500"/>
            <a:ext cx="19050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Левая круглая скобка 13"/>
          <p:cNvSpPr/>
          <p:nvPr/>
        </p:nvSpPr>
        <p:spPr>
          <a:xfrm flipH="1">
            <a:off x="1095375" y="2497138"/>
            <a:ext cx="173038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1863725" y="2438400"/>
            <a:ext cx="19050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6" name="Левая круглая скобка 15"/>
          <p:cNvSpPr/>
          <p:nvPr/>
        </p:nvSpPr>
        <p:spPr>
          <a:xfrm flipH="1">
            <a:off x="2471738" y="2443163"/>
            <a:ext cx="173037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7" name="Левая круглая скобка 16"/>
          <p:cNvSpPr/>
          <p:nvPr/>
        </p:nvSpPr>
        <p:spPr>
          <a:xfrm flipH="1">
            <a:off x="3962400" y="2501900"/>
            <a:ext cx="17145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8" name="Левая круглая скобка 17"/>
          <p:cNvSpPr/>
          <p:nvPr/>
        </p:nvSpPr>
        <p:spPr>
          <a:xfrm flipH="1">
            <a:off x="5289550" y="2487613"/>
            <a:ext cx="173038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9" name="Левая круглая скобка 18"/>
          <p:cNvSpPr/>
          <p:nvPr/>
        </p:nvSpPr>
        <p:spPr>
          <a:xfrm flipH="1">
            <a:off x="6792913" y="2516188"/>
            <a:ext cx="173037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8415338" y="2532063"/>
            <a:ext cx="173037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1" name="Левая круглая скобка 20"/>
          <p:cNvSpPr/>
          <p:nvPr/>
        </p:nvSpPr>
        <p:spPr>
          <a:xfrm>
            <a:off x="3362325" y="2487613"/>
            <a:ext cx="17145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4689475" y="2511425"/>
            <a:ext cx="166688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3" name="Левая круглая скобка 22"/>
          <p:cNvSpPr/>
          <p:nvPr/>
        </p:nvSpPr>
        <p:spPr>
          <a:xfrm>
            <a:off x="6184900" y="2541588"/>
            <a:ext cx="19050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4" name="Левая круглая скобка 23"/>
          <p:cNvSpPr/>
          <p:nvPr/>
        </p:nvSpPr>
        <p:spPr>
          <a:xfrm>
            <a:off x="7837488" y="2541588"/>
            <a:ext cx="19050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9236" name="TextBox 24"/>
          <p:cNvSpPr txBox="1">
            <a:spLocks noChangeArrowheads="1"/>
          </p:cNvSpPr>
          <p:nvPr/>
        </p:nvSpPr>
        <p:spPr bwMode="auto">
          <a:xfrm>
            <a:off x="590550" y="2609850"/>
            <a:ext cx="560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237" name="TextBox 25"/>
          <p:cNvSpPr txBox="1">
            <a:spLocks noChangeArrowheads="1"/>
          </p:cNvSpPr>
          <p:nvPr/>
        </p:nvSpPr>
        <p:spPr bwMode="auto">
          <a:xfrm>
            <a:off x="1990725" y="2609850"/>
            <a:ext cx="560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9238" name="TextBox 26"/>
          <p:cNvSpPr txBox="1">
            <a:spLocks noChangeArrowheads="1"/>
          </p:cNvSpPr>
          <p:nvPr/>
        </p:nvSpPr>
        <p:spPr bwMode="auto">
          <a:xfrm>
            <a:off x="3568700" y="2654300"/>
            <a:ext cx="398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9239" name="TextBox 27"/>
          <p:cNvSpPr txBox="1">
            <a:spLocks noChangeArrowheads="1"/>
          </p:cNvSpPr>
          <p:nvPr/>
        </p:nvSpPr>
        <p:spPr bwMode="auto">
          <a:xfrm>
            <a:off x="4881563" y="2670175"/>
            <a:ext cx="3984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9240" name="TextBox 28"/>
          <p:cNvSpPr txBox="1">
            <a:spLocks noChangeArrowheads="1"/>
          </p:cNvSpPr>
          <p:nvPr/>
        </p:nvSpPr>
        <p:spPr bwMode="auto">
          <a:xfrm>
            <a:off x="6370638" y="2684463"/>
            <a:ext cx="442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9241" name="TextBox 29"/>
          <p:cNvSpPr txBox="1">
            <a:spLocks noChangeArrowheads="1"/>
          </p:cNvSpPr>
          <p:nvPr/>
        </p:nvSpPr>
        <p:spPr bwMode="auto">
          <a:xfrm>
            <a:off x="8037513" y="2670175"/>
            <a:ext cx="4286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У</a:t>
            </a:r>
          </a:p>
        </p:txBody>
      </p:sp>
      <p:pic>
        <p:nvPicPr>
          <p:cNvPr id="9242" name="Рисунок 30" descr="4f6ccd526a1cf97f79c101c174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3533775"/>
            <a:ext cx="16113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Рисунок 33" descr="37580_html_3b45f6f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554413"/>
            <a:ext cx="16002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Рисунок 34" descr="261571_html_m34aec25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3711575"/>
            <a:ext cx="14144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Рисунок 35" descr="img1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1413" y="3524250"/>
            <a:ext cx="170021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Рисунок 36" descr="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7038" y="3571875"/>
            <a:ext cx="143033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Рисунок 37" descr="И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5950" y="3546475"/>
            <a:ext cx="13858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BF9596-3392-4C28-8C3F-B1F550C5397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5314" y="124279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5314" y="5934529"/>
              <a:ext cx="9144000" cy="1047750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314" y="1197429"/>
              <a:ext cx="9144000" cy="4637088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5314" y="124279"/>
              <a:ext cx="9144000" cy="900113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04685" y="1027666"/>
            <a:ext cx="5825612" cy="48936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Дым на улице стоит,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 из труб его валит.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чердак залезла ложка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стола упала кошка.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день весенний у ворот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 дружно таять мед.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Пироги пекутся в речке,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Рыбаки сидят у печки.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Путник в город шел мешком...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слыхали о таком?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не верит в чудеса,</a:t>
            </a:r>
          </a:p>
          <a:p>
            <a:pPr>
              <a:defRPr/>
            </a:pPr>
            <a:r>
              <a:rPr lang="ru-RU" sz="2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Убедиться может сам.</a:t>
            </a:r>
          </a:p>
        </p:txBody>
      </p:sp>
      <p:pic>
        <p:nvPicPr>
          <p:cNvPr id="7176" name="Рисунок 8" descr="obuch_gram33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575" y="352425"/>
            <a:ext cx="3627438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нейк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Линейка1</Template>
  <TotalTime>94</TotalTime>
  <Words>516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Линейка1</vt:lpstr>
      <vt:lpstr>Слайд 1</vt:lpstr>
      <vt:lpstr>Слайд 2</vt:lpstr>
      <vt:lpstr>Параграфы  50 – 51 - 52 !</vt:lpstr>
      <vt:lpstr>Слайд 4</vt:lpstr>
      <vt:lpstr>Слайд 5</vt:lpstr>
      <vt:lpstr>ГЛАСНЫЕ (6)</vt:lpstr>
      <vt:lpstr>СОГЛАСНЫЕ (36)</vt:lpstr>
      <vt:lpstr>Слайд 8</vt:lpstr>
      <vt:lpstr>Слайд 9</vt:lpstr>
      <vt:lpstr>САЛАТ</vt:lpstr>
      <vt:lpstr>Слайд 11</vt:lpstr>
      <vt:lpstr>Слайд 12</vt:lpstr>
      <vt:lpstr>УГАДАЙ СЛОВО</vt:lpstr>
      <vt:lpstr>Слайд 14</vt:lpstr>
      <vt:lpstr>ШУТОЧНЫЕ ВОПРОСЫ:</vt:lpstr>
      <vt:lpstr>Домашнее задание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10</cp:revision>
  <dcterms:created xsi:type="dcterms:W3CDTF">2019-11-24T18:17:01Z</dcterms:created>
  <dcterms:modified xsi:type="dcterms:W3CDTF">2019-11-24T19:51:57Z</dcterms:modified>
</cp:coreProperties>
</file>