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58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9"/>
            <a:ext cx="8640960" cy="351377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Сочинение по картине </a:t>
            </a:r>
            <a:r>
              <a:rPr lang="ru-RU" sz="4800" dirty="0" err="1" smtClean="0"/>
              <a:t>А.Рылова</a:t>
            </a:r>
            <a:r>
              <a:rPr lang="ru-RU" sz="4800" dirty="0" smtClean="0"/>
              <a:t> « В голубом просторе»</a:t>
            </a:r>
          </a:p>
          <a:p>
            <a:pPr algn="r"/>
            <a:r>
              <a:rPr lang="ru-RU" sz="2800" dirty="0" smtClean="0"/>
              <a:t>Подготовила :</a:t>
            </a:r>
          </a:p>
          <a:p>
            <a:pPr algn="r"/>
            <a:r>
              <a:rPr lang="ru-RU" sz="2800" dirty="0" smtClean="0"/>
              <a:t>учитель начальных классов</a:t>
            </a:r>
          </a:p>
          <a:p>
            <a:pPr algn="r"/>
            <a:r>
              <a:rPr lang="ru-RU" sz="2800" dirty="0" smtClean="0"/>
              <a:t>Уланова Т.А.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Школа России</a:t>
            </a:r>
            <a:br>
              <a:rPr lang="ru-RU" dirty="0" smtClean="0"/>
            </a:br>
            <a:r>
              <a:rPr lang="ru-RU" dirty="0" smtClean="0"/>
              <a:t>Урок русского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7364288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Детские и юношеские годы Аркадия Александровича Рылова прошли на севере, в Вятке. Он искренне любил свою родину, поэтому частенько на его полотнах были изображены пейзажи родных мест, о которых он никогда не забывал.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576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9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6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666"/>
            <a:ext cx="5095195" cy="377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212975"/>
            <a:ext cx="3960440" cy="358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rgbClr val="000000"/>
                </a:solidFill>
                <a:latin typeface="roboto"/>
              </a:rPr>
              <a:t>Картина Рылова «В голубом просторе», написанная в 1918 году, тоже открывает перед нами бескрайние просторы севера, где вот-вот растают все снега и куда снова нагрянет весна с ее теплом и солнечным светом.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0" cy="64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6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530"/>
            <a:ext cx="8709721" cy="63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8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2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92696"/>
            <a:ext cx="6512511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496944" cy="27214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Море -  сп</a:t>
            </a:r>
            <a:r>
              <a:rPr lang="ru-RU" sz="2800" u="sng" dirty="0" smtClean="0"/>
              <a:t>о</a:t>
            </a:r>
            <a:r>
              <a:rPr lang="ru-RU" sz="2800" dirty="0" smtClean="0"/>
              <a:t>койное, неболь</a:t>
            </a:r>
            <a:r>
              <a:rPr lang="ru-RU" sz="2800" u="sng" dirty="0" smtClean="0"/>
              <a:t>ши</a:t>
            </a:r>
            <a:r>
              <a:rPr lang="ru-RU" sz="2800" dirty="0" smtClean="0"/>
              <a:t>е волны..</a:t>
            </a:r>
          </a:p>
          <a:p>
            <a:pPr marL="45720" indent="0">
              <a:buNone/>
            </a:pPr>
            <a:r>
              <a:rPr lang="ru-RU" sz="2800" dirty="0" smtClean="0"/>
              <a:t>Небо – г</a:t>
            </a:r>
            <a:r>
              <a:rPr lang="ru-RU" sz="2800" u="sng" dirty="0" smtClean="0"/>
              <a:t>о</a:t>
            </a:r>
            <a:r>
              <a:rPr lang="ru-RU" sz="2800" dirty="0" smtClean="0"/>
              <a:t>лубое, </a:t>
            </a:r>
            <a:r>
              <a:rPr lang="ru-RU" sz="2800" u="sng" dirty="0" smtClean="0"/>
              <a:t>о</a:t>
            </a:r>
            <a:r>
              <a:rPr lang="ru-RU" sz="2800" dirty="0" smtClean="0"/>
              <a:t>бл</a:t>
            </a:r>
            <a:r>
              <a:rPr lang="ru-RU" sz="2800" u="sng" dirty="0" smtClean="0"/>
              <a:t>а</a:t>
            </a:r>
            <a:r>
              <a:rPr lang="ru-RU" sz="2800" dirty="0" smtClean="0"/>
              <a:t>ка белые, пуш</a:t>
            </a:r>
            <a:r>
              <a:rPr lang="ru-RU" sz="2800" u="sng" dirty="0" smtClean="0"/>
              <a:t>и</a:t>
            </a:r>
            <a:r>
              <a:rPr lang="ru-RU" sz="2800" dirty="0" smtClean="0"/>
              <a:t>стые..</a:t>
            </a:r>
          </a:p>
          <a:p>
            <a:pPr marL="45720" indent="0">
              <a:buNone/>
            </a:pPr>
            <a:r>
              <a:rPr lang="ru-RU" sz="2800" dirty="0" smtClean="0"/>
              <a:t>Гуси – боль</a:t>
            </a:r>
            <a:r>
              <a:rPr lang="ru-RU" sz="2800" u="sng" dirty="0" smtClean="0"/>
              <a:t>ши</a:t>
            </a:r>
            <a:r>
              <a:rPr lang="ru-RU" sz="2800" dirty="0" smtClean="0"/>
              <a:t>е, сильные, широко машут крыльями…</a:t>
            </a:r>
          </a:p>
          <a:p>
            <a:pPr marL="45720" indent="0">
              <a:buNone/>
            </a:pPr>
            <a:r>
              <a:rPr lang="ru-RU" sz="2800" dirty="0" smtClean="0"/>
              <a:t>К</a:t>
            </a:r>
            <a:r>
              <a:rPr lang="ru-RU" sz="2800" u="sng" dirty="0" smtClean="0"/>
              <a:t>о</a:t>
            </a:r>
            <a:r>
              <a:rPr lang="ru-RU" sz="2800" dirty="0" smtClean="0"/>
              <a:t>рабль – парусник, мног</a:t>
            </a:r>
            <a:r>
              <a:rPr lang="ru-RU" sz="2800" u="sng" dirty="0" smtClean="0"/>
              <a:t>о</a:t>
            </a:r>
            <a:r>
              <a:rPr lang="ru-RU" sz="2800" dirty="0" smtClean="0"/>
              <a:t>ма</a:t>
            </a:r>
            <a:r>
              <a:rPr lang="ru-RU" sz="2800" u="sng" dirty="0" smtClean="0"/>
              <a:t>чт</a:t>
            </a:r>
            <a:r>
              <a:rPr lang="ru-RU" sz="2800" dirty="0" smtClean="0"/>
              <a:t>овый..</a:t>
            </a:r>
          </a:p>
          <a:p>
            <a:pPr marL="45720" indent="0">
              <a:buNone/>
            </a:pPr>
            <a:r>
              <a:rPr lang="ru-RU" sz="2800" dirty="0" smtClean="0"/>
              <a:t>Остров  - бе</a:t>
            </a:r>
            <a:r>
              <a:rPr lang="ru-RU" sz="2800" u="sng" dirty="0" smtClean="0"/>
              <a:t>зжи</a:t>
            </a:r>
            <a:r>
              <a:rPr lang="ru-RU" sz="2800" dirty="0" smtClean="0"/>
              <a:t>зне</a:t>
            </a:r>
            <a:r>
              <a:rPr lang="ru-RU" sz="2800" u="sng" dirty="0" smtClean="0"/>
              <a:t>нн</a:t>
            </a:r>
            <a:r>
              <a:rPr lang="ru-RU" sz="2800" dirty="0" smtClean="0"/>
              <a:t>ый, скалы в снегу...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Художник, изображены, нарисован, вижу, плывет,  понравилась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680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dirty="0" smtClean="0"/>
              <a:t> Желаю удачи!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400600" cy="33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990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151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Школа России Урок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России Урок русского языка</dc:title>
  <dc:creator>Татьяна</dc:creator>
  <cp:lastModifiedBy>Татьяна</cp:lastModifiedBy>
  <cp:revision>4</cp:revision>
  <dcterms:created xsi:type="dcterms:W3CDTF">2021-11-13T09:46:41Z</dcterms:created>
  <dcterms:modified xsi:type="dcterms:W3CDTF">2021-11-13T10:18:48Z</dcterms:modified>
</cp:coreProperties>
</file>