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60" r:id="rId4"/>
    <p:sldId id="264" r:id="rId5"/>
    <p:sldId id="291" r:id="rId6"/>
    <p:sldId id="272" r:id="rId7"/>
    <p:sldId id="289" r:id="rId8"/>
    <p:sldId id="287" r:id="rId9"/>
    <p:sldId id="275" r:id="rId10"/>
    <p:sldId id="285" r:id="rId11"/>
    <p:sldId id="276" r:id="rId12"/>
    <p:sldId id="273" r:id="rId13"/>
    <p:sldId id="281" r:id="rId14"/>
    <p:sldId id="282" r:id="rId15"/>
    <p:sldId id="286" r:id="rId16"/>
    <p:sldId id="280" r:id="rId17"/>
    <p:sldId id="265" r:id="rId18"/>
    <p:sldId id="28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66"/>
    <a:srgbClr val="006699"/>
    <a:srgbClr val="009999"/>
    <a:srgbClr val="CCFFCC"/>
    <a:srgbClr val="FFFFFF"/>
    <a:srgbClr val="FFFFCC"/>
    <a:srgbClr val="FF9999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EC0C-882B-47EC-B23D-68FD112D7AE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8860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FC61-9A7A-4D3C-8F43-B241187D5D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6039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555E-C28B-44B0-B8E3-7572B429996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09029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EC0C-882B-47EC-B23D-68FD112D7AE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5639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D2D5-1280-4908-BAEB-5430C05D50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98157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E386-953F-4FEF-A861-818430AE81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19865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EE44-E7AD-4D3F-84F0-C7A8E831B3F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13593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4557-EB22-47B4-8E54-34E79583131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07989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0666-F2CD-4841-9E84-F0442D625B6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8226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6362-F2A4-4866-84EE-9365073EBC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16568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3DCB-2C99-4991-86BF-3C32663DEBF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23375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D2D5-1280-4908-BAEB-5430C05D50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35955"/>
      </p:ext>
    </p:extLst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23B5-6446-4851-8D2F-AA979F2738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74839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FC61-9A7A-4D3C-8F43-B241187D5D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60722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555E-C28B-44B0-B8E3-7572B429996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79529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E386-953F-4FEF-A861-818430AE81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0289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EE44-E7AD-4D3F-84F0-C7A8E831B3F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75302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4557-EB22-47B4-8E54-34E79583131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29468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0666-F2CD-4841-9E84-F0442D625B6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0840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6362-F2A4-4866-84EE-9365073EBC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19467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3DCB-2C99-4991-86BF-3C32663DEBF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71465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23B5-6446-4851-8D2F-AA979F2738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60490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F82CC-293F-4DCB-BC4D-A00B1E58C843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F82CC-293F-4DCB-BC4D-A00B1E58C843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урок3кл Корень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355812"/>
            <a:ext cx="40324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: Артемьева Н.А. учитель начальных классов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5639219"/>
            <a:ext cx="2880320" cy="369332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С. Красные </a:t>
            </a:r>
            <a:r>
              <a:rPr lang="ru-RU" dirty="0" err="1" smtClean="0"/>
              <a:t>Четаи</a:t>
            </a:r>
            <a:r>
              <a:rPr lang="ru-RU" dirty="0" smtClean="0"/>
              <a:t> </a:t>
            </a:r>
            <a:r>
              <a:rPr lang="ru-RU" dirty="0" smtClean="0"/>
              <a:t>2020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811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урок3кл Корень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348"/>
            <a:ext cx="8734672" cy="65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466374"/>
            <a:ext cx="324036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6113" y="3789040"/>
            <a:ext cx="568863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0089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9011344" cy="47811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1.Подобрать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однокоренные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 слова.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2. Выделить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общую главную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часть-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корень.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3.Корень в однокоренных словах пишется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одинаково.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661248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1824527" y="5661248"/>
            <a:ext cx="972108" cy="43204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0996" y="5661248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2767" y="5661248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>
            <a:off x="5612387" y="5618108"/>
            <a:ext cx="972108" cy="43204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3706053" y="5618108"/>
            <a:ext cx="972108" cy="43204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3706053" y="5708237"/>
            <a:ext cx="790854" cy="8204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933773" y="5782004"/>
            <a:ext cx="753616" cy="7928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651140" y="5722003"/>
            <a:ext cx="753616" cy="7928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138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3кл Корень\урок3 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516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урок3кл Корень\урок3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3438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урок3кл Корень\ур3ре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" y="0"/>
            <a:ext cx="9138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556792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193" y="2097729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680" y="4581128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69903" y="3143430"/>
            <a:ext cx="2426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3661511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07463" y="5647928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64632" y="4581128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1882552" y="458112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3474159" y="4581128"/>
            <a:ext cx="914400" cy="914400"/>
          </a:xfrm>
          <a:prstGeom prst="smileyFace">
            <a:avLst>
              <a:gd name="adj" fmla="val 1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571591" y="5642311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0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433048" cy="5458618"/>
          </a:xfrm>
        </p:spPr>
        <p:txBody>
          <a:bodyPr/>
          <a:lstStyle/>
          <a:p>
            <a:pPr algn="l"/>
            <a:r>
              <a:rPr lang="ru-RU" dirty="0"/>
              <a:t>Сегодня на уроке я узнал 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Урок </a:t>
            </a:r>
            <a:r>
              <a:rPr lang="ru-RU" dirty="0"/>
              <a:t>заставил </a:t>
            </a:r>
            <a:r>
              <a:rPr lang="ru-RU" dirty="0" smtClean="0"/>
              <a:t>меня</a:t>
            </a:r>
            <a:br>
              <a:rPr lang="ru-RU" dirty="0" smtClean="0"/>
            </a:br>
            <a:r>
              <a:rPr lang="ru-RU" dirty="0" smtClean="0"/>
              <a:t> задуматься </a:t>
            </a:r>
            <a:r>
              <a:rPr lang="ru-RU" dirty="0"/>
              <a:t>о </a:t>
            </a:r>
            <a:r>
              <a:rPr lang="ru-RU" dirty="0" smtClean="0"/>
              <a:t>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 понял, что …</a:t>
            </a:r>
            <a:br>
              <a:rPr lang="ru-RU" dirty="0"/>
            </a:br>
            <a:r>
              <a:rPr lang="ru-RU" dirty="0"/>
              <a:t>Мне было интересно,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потому </a:t>
            </a:r>
            <a:r>
              <a:rPr lang="ru-RU" dirty="0"/>
              <a:t>что</a:t>
            </a:r>
            <a:r>
              <a:rPr lang="ru-RU" dirty="0" smtClean="0"/>
              <a:t>…</a:t>
            </a:r>
            <a:br>
              <a:rPr lang="ru-RU" dirty="0" smtClean="0"/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5013176"/>
            <a:ext cx="8686800" cy="1112987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Спиши </a:t>
            </a:r>
            <a:r>
              <a:rPr lang="ru-RU" sz="4000" b="1" dirty="0"/>
              <a:t>1 из высказываний </a:t>
            </a:r>
            <a:r>
              <a:rPr lang="ru-RU" sz="4000" b="1" dirty="0" smtClean="0"/>
              <a:t> </a:t>
            </a:r>
            <a:r>
              <a:rPr lang="ru-RU" sz="4000" b="1" dirty="0"/>
              <a:t>и </a:t>
            </a:r>
            <a:r>
              <a:rPr lang="ru-RU" sz="4000" b="1" dirty="0" smtClean="0"/>
              <a:t>продолжи </a:t>
            </a:r>
            <a:r>
              <a:rPr lang="ru-RU" sz="4000" b="1" dirty="0"/>
              <a:t>предложение </a:t>
            </a:r>
            <a:br>
              <a:rPr lang="ru-RU" sz="4000" b="1" dirty="0"/>
            </a:br>
            <a:endParaRPr lang="ru-RU" sz="4000" dirty="0" smtClean="0"/>
          </a:p>
          <a:p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032173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0" y="74613"/>
            <a:ext cx="25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endParaRPr lang="ru-RU" sz="240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3" name="TextBox 24"/>
          <p:cNvSpPr txBox="1">
            <a:spLocks noChangeArrowheads="1"/>
          </p:cNvSpPr>
          <p:nvPr/>
        </p:nvSpPr>
        <p:spPr bwMode="auto">
          <a:xfrm>
            <a:off x="1066800" y="1828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32" name="TextBox 25"/>
          <p:cNvSpPr txBox="1">
            <a:spLocks noChangeArrowheads="1"/>
          </p:cNvSpPr>
          <p:nvPr/>
        </p:nvSpPr>
        <p:spPr bwMode="auto">
          <a:xfrm>
            <a:off x="128588" y="1320800"/>
            <a:ext cx="8534400" cy="200054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75252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выучить правила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стр.56,59 упр.133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18288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67712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34632"/>
            <a:ext cx="8808980" cy="660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5517232"/>
            <a:ext cx="5256584" cy="95410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на листочек любые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цепочки однокоренных  слов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2010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8CA212-9DE8-46D7-91D3-73D57664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C4BDDD-53D9-43DB-AC4F-D47CFE572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969f580d940">
            <a:extLst>
              <a:ext uri="{FF2B5EF4-FFF2-40B4-BE49-F238E27FC236}">
                <a16:creationId xmlns:a16="http://schemas.microsoft.com/office/drawing/2014/main" xmlns="" id="{5B94A8A3-EF60-4AA9-81DF-1318AB2C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10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 descr="Частый вертикальный">
            <a:extLst>
              <a:ext uri="{FF2B5EF4-FFF2-40B4-BE49-F238E27FC236}">
                <a16:creationId xmlns:a16="http://schemas.microsoft.com/office/drawing/2014/main" xmlns="" id="{D89B830F-5DFE-4900-A67E-388AEC63BB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8024" y="1772816"/>
            <a:ext cx="3456384" cy="226084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highlight>
                  <a:srgbClr val="FFFF00"/>
                </a:highlight>
                <a:cs typeface="Arial"/>
              </a:rPr>
              <a:t>Спасибо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highlight>
                  <a:srgbClr val="FFFF00"/>
                </a:highlight>
                <a:cs typeface="Arial"/>
              </a:rPr>
              <a:t>за урок </a:t>
            </a:r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07543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0" y="74613"/>
            <a:ext cx="25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endParaRPr lang="ru-RU" sz="240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3" name="TextBox 24"/>
          <p:cNvSpPr txBox="1">
            <a:spLocks noChangeArrowheads="1"/>
          </p:cNvSpPr>
          <p:nvPr/>
        </p:nvSpPr>
        <p:spPr bwMode="auto">
          <a:xfrm>
            <a:off x="1066800" y="1828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Орфографическая 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5" y="1828800"/>
            <a:ext cx="8635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расная площадь, м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роз,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ия, м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тро,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обез</a:t>
            </a:r>
            <a:r>
              <a:rPr lang="ru-RU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яна.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443711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 О  Р  Е  Н  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717032"/>
            <a:ext cx="18288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95502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71" name="Text Box 83"/>
          <p:cNvSpPr txBox="1">
            <a:spLocks noChangeArrowheads="1"/>
          </p:cNvSpPr>
          <p:nvPr/>
        </p:nvSpPr>
        <p:spPr bwMode="auto">
          <a:xfrm>
            <a:off x="3124200" y="64770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663300"/>
                </a:solidFill>
              </a:rPr>
              <a:t/>
            </a:r>
            <a:br>
              <a:rPr lang="ru-RU" b="1">
                <a:solidFill>
                  <a:srgbClr val="663300"/>
                </a:solidFill>
              </a:rPr>
            </a:br>
            <a:r>
              <a:rPr lang="ru-RU" b="1">
                <a:solidFill>
                  <a:srgbClr val="663300"/>
                </a:solidFill>
              </a:rPr>
              <a:t/>
            </a:r>
            <a:br>
              <a:rPr lang="ru-RU" b="1">
                <a:solidFill>
                  <a:srgbClr val="663300"/>
                </a:solidFill>
              </a:rPr>
            </a:br>
            <a:endParaRPr lang="ru-RU" b="1">
              <a:solidFill>
                <a:srgbClr val="663300"/>
              </a:solidFill>
            </a:endParaRPr>
          </a:p>
        </p:txBody>
      </p:sp>
      <p:sp>
        <p:nvSpPr>
          <p:cNvPr id="10246" name="Прямоугольник 60"/>
          <p:cNvSpPr>
            <a:spLocks noChangeArrowheads="1"/>
          </p:cNvSpPr>
          <p:nvPr/>
        </p:nvSpPr>
        <p:spPr bwMode="auto">
          <a:xfrm>
            <a:off x="457200" y="3733800"/>
            <a:ext cx="8686800" cy="89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</a:endParaRPr>
          </a:p>
        </p:txBody>
      </p:sp>
      <p:pic>
        <p:nvPicPr>
          <p:cNvPr id="1028" name="Picture 4" descr="https://www.biovoicenews.com/wp-content/uploads/2017/06/tree-3090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4" y="30832"/>
            <a:ext cx="7836715" cy="67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урок3кл Корень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4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sp>
        <p:nvSpPr>
          <p:cNvPr id="2" name="Прямоугольник 1"/>
          <p:cNvSpPr/>
          <p:nvPr/>
        </p:nvSpPr>
        <p:spPr>
          <a:xfrm>
            <a:off x="6588223" y="2564904"/>
            <a:ext cx="1944215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2444" y="4077072"/>
            <a:ext cx="3161556" cy="206210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66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Начало, происхождение рода, поколения</a:t>
            </a:r>
            <a:endParaRPr lang="ru-RU" sz="3200" dirty="0">
              <a:solidFill>
                <a:srgbClr val="006666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00600" y="1124744"/>
            <a:ext cx="2363688" cy="2736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24128" y="1052736"/>
            <a:ext cx="720080" cy="149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06940" y="764704"/>
            <a:ext cx="269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66"/>
                </a:solidFill>
              </a:rPr>
              <a:t>Величина в</a:t>
            </a:r>
          </a:p>
          <a:p>
            <a:r>
              <a:rPr lang="ru-RU" sz="3200" dirty="0" smtClean="0">
                <a:solidFill>
                  <a:srgbClr val="006666"/>
                </a:solidFill>
              </a:rPr>
              <a:t>математике</a:t>
            </a:r>
            <a:endParaRPr lang="ru-RU" sz="3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349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орт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1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БУДЕМ УЧИТЬСЯ:</a:t>
            </a:r>
          </a:p>
          <a:p>
            <a:endParaRPr lang="ru-RU" sz="3600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1 .ОПРЕДЕЛЯТЬ ЛЕКСИЧЕСКОЕ  ЗНАЧЕНИЕ СЛОВА</a:t>
            </a: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2.ПОДБИРАТЬ РОДСТВЕННЫЕ СЛОВА</a:t>
            </a:r>
          </a:p>
          <a:p>
            <a:r>
              <a:rPr lang="ru-RU" sz="3600" i="1" u="sng" dirty="0" smtClean="0">
                <a:solidFill>
                  <a:schemeClr val="tx2">
                    <a:lumMod val="50000"/>
                  </a:schemeClr>
                </a:solidFill>
              </a:rPr>
              <a:t>3.НАХОДИТЬ ОБЩУЮ ЧАСТЬ СЛОВ(КОРЕНЬ).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ы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93096"/>
            <a:ext cx="187220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осиновый</a:t>
            </a:r>
          </a:p>
          <a:p>
            <a:pPr marL="0" indent="0">
              <a:buNone/>
            </a:pPr>
            <a:r>
              <a:rPr lang="ru-RU" dirty="0" smtClean="0"/>
              <a:t>      осинник</a:t>
            </a:r>
          </a:p>
          <a:p>
            <a:pPr marL="0" indent="0">
              <a:buNone/>
            </a:pPr>
            <a:r>
              <a:rPr lang="ru-RU" dirty="0" smtClean="0"/>
              <a:t>      осинки</a:t>
            </a:r>
          </a:p>
          <a:p>
            <a:pPr marL="0" indent="0">
              <a:buNone/>
            </a:pPr>
            <a:r>
              <a:rPr lang="ru-RU" dirty="0" smtClean="0"/>
              <a:t>      осины</a:t>
            </a:r>
          </a:p>
          <a:p>
            <a:pPr marL="0" indent="0">
              <a:buNone/>
            </a:pPr>
            <a:r>
              <a:rPr lang="ru-RU" dirty="0" smtClean="0"/>
              <a:t>подосиновик</a:t>
            </a:r>
          </a:p>
          <a:p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rot="18967876">
            <a:off x="1109362" y="1538317"/>
            <a:ext cx="1052102" cy="1029062"/>
          </a:xfrm>
          <a:prstGeom prst="arc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18" y="2167973"/>
            <a:ext cx="847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11" y="2700758"/>
            <a:ext cx="847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18" y="3322382"/>
            <a:ext cx="847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68" y="3861048"/>
            <a:ext cx="847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E:\урок3кл Корень\ур3кор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632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641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порт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746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/>
              <a:t>18 октября.</a:t>
            </a:r>
          </a:p>
          <a:p>
            <a:r>
              <a:rPr lang="ru-RU" sz="4800" i="1" u="sng" dirty="0" smtClean="0"/>
              <a:t>Классная работа</a:t>
            </a:r>
            <a:r>
              <a:rPr lang="ru-RU" sz="4800" i="1" dirty="0" smtClean="0"/>
              <a:t>.</a:t>
            </a:r>
            <a:endParaRPr lang="ru-RU" sz="4800" i="1" dirty="0"/>
          </a:p>
        </p:txBody>
      </p:sp>
      <p:pic>
        <p:nvPicPr>
          <p:cNvPr id="6" name="Рисунок 5" descr="69490770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800" y="3573016"/>
            <a:ext cx="3603024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928802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Ученик                                                                                                         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урок3кл Корень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327"/>
            <a:ext cx="8856984" cy="66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34794"/>
            <a:ext cx="6048672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диктант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007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урок3кл Корень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67" cy="68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37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980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140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Оформление по умолчанию</vt:lpstr>
      <vt:lpstr>1_Оформление по умолчанию</vt:lpstr>
      <vt:lpstr>Презентация PowerPoint</vt:lpstr>
      <vt:lpstr>Орфографическая минутка</vt:lpstr>
      <vt:lpstr>Презентация PowerPoint</vt:lpstr>
      <vt:lpstr>Презентация PowerPoint</vt:lpstr>
      <vt:lpstr>ПРОВЕРКА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</vt:lpstr>
      <vt:lpstr>Презентация PowerPoint</vt:lpstr>
      <vt:lpstr>Презентация PowerPoint</vt:lpstr>
      <vt:lpstr>Презентация PowerPoint</vt:lpstr>
      <vt:lpstr>Сегодня на уроке я узнал … Урок заставил меня  задуматься о … Я понял, что … Мне было интересно,  потому что… </vt:lpstr>
      <vt:lpstr>Домашнее задание: выучить правила стр.56,59 упр.133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Пользователь Windows</cp:lastModifiedBy>
  <cp:revision>70</cp:revision>
  <dcterms:created xsi:type="dcterms:W3CDTF">2016-10-26T19:36:33Z</dcterms:created>
  <dcterms:modified xsi:type="dcterms:W3CDTF">2021-01-22T10:26:51Z</dcterms:modified>
</cp:coreProperties>
</file>