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1" r:id="rId3"/>
    <p:sldId id="271" r:id="rId4"/>
    <p:sldId id="268" r:id="rId5"/>
    <p:sldId id="277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188825" cy="6858000"/>
  <p:notesSz cx="6858000" cy="9144000"/>
  <p:custDataLst>
    <p:tags r:id="rId1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962" autoAdjust="0"/>
  </p:normalViewPr>
  <p:slideViewPr>
    <p:cSldViewPr showGuides="1">
      <p:cViewPr varScale="1">
        <p:scale>
          <a:sx n="41" d="100"/>
          <a:sy n="41" d="100"/>
        </p:scale>
        <p:origin x="984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1F9DBB-FBF6-4D34-8492-FE71ED83D7A0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238AF8-9BBF-48D1-A5FA-6D79D55F1AFE}" type="datetime1">
              <a:rPr lang="ru-RU" noProof="0" smtClean="0"/>
              <a:t>04.11.2017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199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5739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730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295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987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066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528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1416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529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9830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447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691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3852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709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3B9FA-EE34-4CFB-B159-5D5336834B29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EE7764-C9DF-473E-83EB-768AA5A2657A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797C6-7DFF-481F-A471-F2B9B7254EBC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0D8EC-2B11-46BD-81CA-8B4B56499ABD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A4CE2-D029-4587-8791-4EAAC4ED9FE9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C68F54-1097-48C5-8AAF-59F3456CD09B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5D7F-A2C4-460F-8ED7-01465D1CA819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C46DC-6BC4-44CF-AF17-1029EE78C500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2A7B7-A271-4C59-9C4B-71BD3AE34B57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03B1A-2E8C-46C0-B956-C5C997A98AC1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C3612-F9EE-4C81-83C0-67272496722B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2F378-5FDB-4203-8C6A-EDFD0C180B56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86E6A-6AC2-4845-8762-38446FE3059E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CE2BD-2545-4A65-A4E4-6C904D6E9400}" type="datetime1">
              <a:rPr lang="ru-RU" smtClean="0"/>
              <a:t>04.11.2017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F32776F-04BE-43FC-8BAC-C35D989A0425}" type="datetime1">
              <a:rPr lang="ru-RU" noProof="0" smtClean="0"/>
              <a:t>04.11.2017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400" dirty="0" smtClean="0"/>
              <a:t>Растительный мир Донского края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2412" y="5791200"/>
            <a:ext cx="9612559" cy="10668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Работу подготовила:  учитель географии  «Ростовской  санаторной    школы-интерната №28» г. Ростова на Дону</a:t>
            </a:r>
          </a:p>
          <a:p>
            <a:pPr rtl="0"/>
            <a:r>
              <a:rPr lang="ru-RU" smtClean="0"/>
              <a:t>Бусленко Н.С.</a:t>
            </a:r>
            <a:endParaRPr lang="ru-RU" dirty="0" smtClean="0"/>
          </a:p>
          <a:p>
            <a:pPr rtl="0"/>
            <a:endParaRPr lang="ru-RU" dirty="0" smtClean="0"/>
          </a:p>
          <a:p>
            <a:pPr rtl="0"/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0" y="917754"/>
            <a:ext cx="2592388" cy="33147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07" y="917753"/>
            <a:ext cx="2592388" cy="3314701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63" y="917753"/>
            <a:ext cx="2592388" cy="3314702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134076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>Г</a:t>
            </a:r>
            <a:r>
              <a:rPr lang="ru-RU" b="1" dirty="0"/>
              <a:t>орицвет</a:t>
            </a:r>
            <a:r>
              <a:rPr lang="ru-RU" dirty="0"/>
              <a:t>  - </a:t>
            </a:r>
            <a:r>
              <a:rPr lang="ru-RU" dirty="0" smtClean="0"/>
              <a:t>целинные </a:t>
            </a:r>
            <a:r>
              <a:rPr lang="ru-RU" dirty="0"/>
              <a:t>степи</a:t>
            </a:r>
            <a:r>
              <a:rPr lang="ru-RU" dirty="0" smtClean="0"/>
              <a:t>, склоны </a:t>
            </a:r>
            <a:r>
              <a:rPr lang="ru-RU" dirty="0"/>
              <a:t>балок на Донецком кряже и в </a:t>
            </a:r>
            <a:r>
              <a:rPr lang="ru-RU" dirty="0" smtClean="0"/>
              <a:t>Приазовье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File:&lt;strong&gt;Горицвет&lt;/strong&gt; весенний Белгородская область 03.jp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8" y="1340768"/>
            <a:ext cx="1030690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12001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>Тюльпан </a:t>
            </a:r>
            <a:r>
              <a:rPr lang="ru-RU" b="1" dirty="0" err="1" smtClean="0"/>
              <a:t>Шренка</a:t>
            </a:r>
            <a:r>
              <a:rPr lang="ru-RU" b="1" dirty="0"/>
              <a:t> </a:t>
            </a:r>
            <a:r>
              <a:rPr lang="ru-RU" dirty="0"/>
              <a:t>-  на озере </a:t>
            </a:r>
            <a:r>
              <a:rPr lang="ru-RU" dirty="0" err="1"/>
              <a:t>Маныч</a:t>
            </a:r>
            <a:r>
              <a:rPr lang="ru-RU" dirty="0"/>
              <a:t>, это - самая крупная в нашей стране популяция диких тюльпанов</a:t>
            </a:r>
          </a:p>
        </p:txBody>
      </p:sp>
      <p:pic>
        <p:nvPicPr>
          <p:cNvPr id="5" name="Рисунок 4" descr="Wild &lt;strong&gt;Tulip&lt;/strong&gt; | Schrenkii &lt;strong&gt;Tulip&lt;/strong&gt; - Tulipa schrenkii - &lt;strong&gt;Тюльпан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200150"/>
            <a:ext cx="10009112" cy="52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60648"/>
            <a:ext cx="9144000" cy="10801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err="1" smtClean="0"/>
              <a:t>Кермек</a:t>
            </a:r>
            <a:r>
              <a:rPr lang="ru-RU" dirty="0"/>
              <a:t> -  </a:t>
            </a:r>
            <a:r>
              <a:rPr lang="ru-RU" dirty="0" smtClean="0"/>
              <a:t>на </a:t>
            </a:r>
            <a:r>
              <a:rPr lang="ru-RU" dirty="0"/>
              <a:t>солончаках</a:t>
            </a:r>
            <a:r>
              <a:rPr lang="ru-RU" dirty="0" smtClean="0"/>
              <a:t>, берегах </a:t>
            </a:r>
            <a:r>
              <a:rPr lang="ru-RU" dirty="0"/>
              <a:t>горько-соленых озер и </a:t>
            </a:r>
            <a:r>
              <a:rPr lang="ru-RU" dirty="0" smtClean="0"/>
              <a:t>лиманов, в </a:t>
            </a:r>
            <a:r>
              <a:rPr lang="ru-RU" dirty="0"/>
              <a:t>долине р</a:t>
            </a:r>
            <a:r>
              <a:rPr lang="ru-RU" dirty="0" smtClean="0"/>
              <a:t>. </a:t>
            </a:r>
            <a:r>
              <a:rPr lang="ru-RU" dirty="0" err="1" smtClean="0"/>
              <a:t>Маныч</a:t>
            </a:r>
            <a:endParaRPr lang="ru-RU" dirty="0"/>
          </a:p>
        </p:txBody>
      </p:sp>
      <p:pic>
        <p:nvPicPr>
          <p:cNvPr id="3" name="Рисунок 2" descr="&lt;strong&gt;Кермек&lt;/strong&gt; — Википед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340768"/>
            <a:ext cx="99371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-1"/>
            <a:ext cx="9144000" cy="1340769"/>
          </a:xfrm>
        </p:spPr>
        <p:txBody>
          <a:bodyPr rtlCol="0"/>
          <a:lstStyle/>
          <a:p>
            <a:pPr algn="ctr"/>
            <a:r>
              <a:rPr lang="ru-RU" b="1" dirty="0"/>
              <a:t>Ива козья </a:t>
            </a:r>
            <a:r>
              <a:rPr lang="ru-RU" dirty="0" smtClean="0"/>
              <a:t>-на </a:t>
            </a:r>
            <a:r>
              <a:rPr lang="ru-RU" dirty="0"/>
              <a:t>опушках </a:t>
            </a:r>
            <a:r>
              <a:rPr lang="ru-RU" dirty="0" err="1"/>
              <a:t>байрачных</a:t>
            </a:r>
            <a:r>
              <a:rPr lang="ru-RU" dirty="0"/>
              <a:t> лесов в районах среднего течения Дона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1" y="1340769"/>
            <a:ext cx="813690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98072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Лютик Золотистый </a:t>
            </a:r>
            <a:r>
              <a:rPr lang="ru-RU" dirty="0"/>
              <a:t>- опушки пойменных лесов в долине </a:t>
            </a:r>
            <a:r>
              <a:rPr lang="ru-RU" dirty="0" smtClean="0"/>
              <a:t>рек </a:t>
            </a:r>
            <a:r>
              <a:rPr lang="ru-RU" dirty="0" err="1" smtClean="0"/>
              <a:t>Миуса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Дона</a:t>
            </a:r>
            <a:endParaRPr lang="ru-RU" dirty="0"/>
          </a:p>
        </p:txBody>
      </p:sp>
      <p:pic>
        <p:nvPicPr>
          <p:cNvPr id="5" name="Рисунок 4" descr="Чем опасны ожоги от борщевика Сосновског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196752"/>
            <a:ext cx="98650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98072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Клен </a:t>
            </a:r>
            <a:r>
              <a:rPr lang="ru-RU" b="1" dirty="0" smtClean="0"/>
              <a:t>остролистный - </a:t>
            </a:r>
            <a:r>
              <a:rPr lang="ru-RU" dirty="0"/>
              <a:t>в крутых </a:t>
            </a:r>
            <a:r>
              <a:rPr lang="ru-RU" dirty="0" smtClean="0"/>
              <a:t>и глубоких </a:t>
            </a:r>
            <a:r>
              <a:rPr lang="ru-RU" dirty="0"/>
              <a:t>балках </a:t>
            </a:r>
            <a:r>
              <a:rPr lang="ru-RU" dirty="0" err="1" smtClean="0"/>
              <a:t>байрачных</a:t>
            </a:r>
            <a:r>
              <a:rPr lang="ru-RU" dirty="0" smtClean="0"/>
              <a:t> лесов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1268760"/>
            <a:ext cx="10153128" cy="50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589" y="609600"/>
            <a:ext cx="3336064" cy="10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>Общая характеристика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6" y="609600"/>
            <a:ext cx="5914664" cy="51956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90" y="1916832"/>
            <a:ext cx="3336064" cy="4255368"/>
          </a:xfrm>
        </p:spPr>
        <p:txBody>
          <a:bodyPr rtlCol="0">
            <a:noAutofit/>
          </a:bodyPr>
          <a:lstStyle/>
          <a:p>
            <a:r>
              <a:rPr lang="ru-RU" sz="2200" b="1" dirty="0"/>
              <a:t>Растительный мир Ростовской области богат и разнообразен. По самым скромным подсчетам, здесь обитает до двух тысяч видов высших растений. Такое разнообразие связано с географическим положением области и особенностями почв и подстилающих их пород</a:t>
            </a:r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Основной тип растительности Донского края – степь (травянистый покров)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dirty="0" smtClean="0"/>
              <a:t>Разнотравно-ковыльная</a:t>
            </a:r>
          </a:p>
          <a:p>
            <a:pPr rtl="0"/>
            <a:r>
              <a:rPr lang="ru-RU" sz="3600" dirty="0" smtClean="0"/>
              <a:t>Типчаково-ковыльная</a:t>
            </a:r>
          </a:p>
          <a:p>
            <a:pPr rtl="0"/>
            <a:r>
              <a:rPr lang="ru-RU" sz="3600" dirty="0" smtClean="0"/>
              <a:t>Пустынно-ковыльная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1643063"/>
            <a:ext cx="6408712" cy="3514129"/>
          </a:xfrm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1" y="764704"/>
            <a:ext cx="3124201" cy="4320480"/>
          </a:xfrm>
        </p:spPr>
        <p:txBody>
          <a:bodyPr rtlCol="0">
            <a:normAutofit/>
          </a:bodyPr>
          <a:lstStyle/>
          <a:p>
            <a:r>
              <a:rPr lang="ru-RU" sz="2400" b="1" dirty="0"/>
              <a:t>Я не степью хожу – </a:t>
            </a:r>
            <a:br>
              <a:rPr lang="ru-RU" sz="2400" b="1" dirty="0"/>
            </a:br>
            <a:r>
              <a:rPr lang="ru-RU" sz="2400" b="1" dirty="0"/>
              <a:t>Я хожу по аптеке,</a:t>
            </a:r>
            <a:br>
              <a:rPr lang="ru-RU" sz="2400" b="1" dirty="0"/>
            </a:br>
            <a:r>
              <a:rPr lang="ru-RU" sz="2400" b="1" dirty="0"/>
              <a:t>Разбираясь в ее </a:t>
            </a:r>
            <a:br>
              <a:rPr lang="ru-RU" sz="2400" b="1" dirty="0"/>
            </a:br>
            <a:r>
              <a:rPr lang="ru-RU" sz="2400" b="1" dirty="0"/>
              <a:t>Травяной картотеке.</a:t>
            </a:r>
            <a:br>
              <a:rPr lang="ru-RU" sz="2400" b="1" dirty="0"/>
            </a:br>
            <a:r>
              <a:rPr lang="ru-RU" sz="2400" b="1" dirty="0"/>
              <a:t>Беспредельная степь, Бесконечная степь, </a:t>
            </a:r>
            <a:br>
              <a:rPr lang="ru-RU" sz="2400" b="1" dirty="0"/>
            </a:br>
            <a:r>
              <a:rPr lang="ru-RU" sz="2400" b="1" dirty="0"/>
              <a:t>Ты - природой написанный Странный рецепт.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548680"/>
            <a:ext cx="5914664" cy="54726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5517232"/>
            <a:ext cx="3124201" cy="65496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С. Кирсанов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661640"/>
          </a:xfrm>
        </p:spPr>
        <p:txBody>
          <a:bodyPr rtlCol="0"/>
          <a:lstStyle/>
          <a:p>
            <a:pPr algn="ctr"/>
            <a:r>
              <a:rPr lang="ru-RU" dirty="0" smtClean="0"/>
              <a:t>Символ Донской степи - ковыль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1268761"/>
            <a:ext cx="105851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98072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>Шалфей</a:t>
            </a:r>
            <a:r>
              <a:rPr lang="ru-RU" dirty="0" smtClean="0"/>
              <a:t> – распространен по всей территории области</a:t>
            </a:r>
            <a:endParaRPr lang="ru-RU" dirty="0"/>
          </a:p>
        </p:txBody>
      </p:sp>
      <p:pic>
        <p:nvPicPr>
          <p:cNvPr id="6" name="Рисунок 5" descr="Flores y Palabras: Salvia farinacea (II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980728"/>
            <a:ext cx="1022513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98072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>Клевер</a:t>
            </a:r>
            <a:r>
              <a:rPr lang="ru-RU" dirty="0" smtClean="0"/>
              <a:t> – северная часть Ростовской области</a:t>
            </a:r>
            <a:endParaRPr lang="ru-RU" dirty="0"/>
          </a:p>
        </p:txBody>
      </p:sp>
      <p:pic>
        <p:nvPicPr>
          <p:cNvPr id="4" name="Рисунок 3" descr="&lt;strong&gt;Клевер&lt;/strong&gt; альпийский — Википед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196753"/>
            <a:ext cx="993710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134076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Пион тонколистный </a:t>
            </a:r>
            <a:r>
              <a:rPr lang="ru-RU" dirty="0"/>
              <a:t>- на некоторых степных и каменистых склонах, преимущественно в бассейне Сев. Донца</a:t>
            </a:r>
          </a:p>
        </p:txBody>
      </p:sp>
      <p:pic>
        <p:nvPicPr>
          <p:cNvPr id="3" name="Рисунок 2" descr="&lt;strong&gt;Пион&lt;/strong&gt; &lt;strong&gt;тонколистный&lt;/strong&gt; (ООПТ) — Википед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340768"/>
            <a:ext cx="102251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0"/>
            <a:ext cx="9144000" cy="98072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>Вероника австрийская </a:t>
            </a:r>
            <a:r>
              <a:rPr lang="ru-RU" dirty="0" smtClean="0"/>
              <a:t>– северная и западная часть Ростовской области</a:t>
            </a:r>
            <a:endParaRPr lang="ru-RU" dirty="0"/>
          </a:p>
        </p:txBody>
      </p:sp>
      <p:pic>
        <p:nvPicPr>
          <p:cNvPr id="4" name="Рисунок 3" descr="&lt;strong&gt;Лесная вероника&lt;/strong&gt; на огороде (Блог о растениях gerda666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185862"/>
            <a:ext cx="10153128" cy="5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Деликатесы (16x9)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6_TF02901023_TF02901023.potx" id="{AC2E80DA-838F-4B2B-BC11-28D7EC0C5042}" vid="{9EC2086B-3419-4831-91EB-B5272DFF02E9}"/>
    </a:ext>
  </a:extLst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Пища — подготовка к презентации (широкоэкранный формат)</Template>
  <TotalTime>4110</TotalTime>
  <Words>246</Words>
  <Application>Microsoft Office PowerPoint</Application>
  <PresentationFormat>Произвольный</PresentationFormat>
  <Paragraphs>38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Cambria</vt:lpstr>
      <vt:lpstr>Деликатесы (16x9)</vt:lpstr>
      <vt:lpstr>Растительный мир Донского края</vt:lpstr>
      <vt:lpstr>Общая характеристика</vt:lpstr>
      <vt:lpstr>Основной тип растительности Донского края – степь (травянистый покров) </vt:lpstr>
      <vt:lpstr>Я не степью хожу –  Я хожу по аптеке, Разбираясь в ее  Травяной картотеке. Беспредельная степь, Бесконечная степь,  Ты - природой написанный Странный рецепт. </vt:lpstr>
      <vt:lpstr>Символ Донской степи - ковыль</vt:lpstr>
      <vt:lpstr>Шалфей – распространен по всей территории области</vt:lpstr>
      <vt:lpstr>Клевер – северная часть Ростовской области</vt:lpstr>
      <vt:lpstr>Пион тонколистный - на некоторых степных и каменистых склонах, преимущественно в бассейне Сев. Донца</vt:lpstr>
      <vt:lpstr>Вероника австрийская – северная и западная часть Ростовской области</vt:lpstr>
      <vt:lpstr>Горицвет  - целинные степи, склоны балок на Донецком кряже и в Приазовье </vt:lpstr>
      <vt:lpstr>Тюльпан Шренка -  на озере Маныч, это - самая крупная в нашей стране популяция диких тюльпанов</vt:lpstr>
      <vt:lpstr>Кермек -  на солончаках, берегах горько-соленых озер и лиманов, в долине р. Маныч</vt:lpstr>
      <vt:lpstr>Ива козья -на опушках байрачных лесов в районах среднего течения Дона </vt:lpstr>
      <vt:lpstr>Лютик Золотистый - опушки пойменных лесов в долине рек Миуса и Дона</vt:lpstr>
      <vt:lpstr>Клен остролистный - в крутых и глубоких балках байрачных лесов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 Донского края</dc:title>
  <dc:creator>Наталья</dc:creator>
  <cp:lastModifiedBy>Наталья</cp:lastModifiedBy>
  <cp:revision>35</cp:revision>
  <dcterms:created xsi:type="dcterms:W3CDTF">2017-09-28T18:45:10Z</dcterms:created>
  <dcterms:modified xsi:type="dcterms:W3CDTF">2017-11-04T17:59:56Z</dcterms:modified>
</cp:coreProperties>
</file>