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61" r:id="rId8"/>
    <p:sldId id="262" r:id="rId9"/>
    <p:sldId id="263" r:id="rId10"/>
    <p:sldId id="264" r:id="rId11"/>
    <p:sldId id="260" r:id="rId12"/>
    <p:sldId id="265" r:id="rId13"/>
    <p:sldId id="271" r:id="rId14"/>
    <p:sldId id="272" r:id="rId15"/>
    <p:sldId id="273" r:id="rId16"/>
    <p:sldId id="274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Шаблоны презентаций по биологии | Образовательная социальная с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3408"/>
            <a:ext cx="7139044" cy="662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643182"/>
            <a:ext cx="6836296" cy="154203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мы знаем о насекомых?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713" y="188640"/>
            <a:ext cx="2427767" cy="1306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6000768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преподаватель по биологии </a:t>
            </a:r>
            <a:r>
              <a:rPr lang="ru-RU" dirty="0" err="1" smtClean="0"/>
              <a:t>М</a:t>
            </a:r>
            <a:r>
              <a:rPr lang="ru-RU" dirty="0" err="1" smtClean="0"/>
              <a:t>устахитдинова</a:t>
            </a:r>
            <a:r>
              <a:rPr lang="ru-RU" dirty="0" smtClean="0"/>
              <a:t> З.Р.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80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Насекомые, которые приносят пользу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Есть </a:t>
            </a:r>
            <a:r>
              <a:rPr lang="ru-RU" sz="3000" dirty="0"/>
              <a:t>среди на­се­ко­мых и те, ко­то­рые при­но­сят поль­зу. Че­ло­век давно раз­во­дит </a:t>
            </a:r>
            <a:r>
              <a:rPr lang="ru-RU" sz="3000" i="1" u="sng" dirty="0">
                <a:solidFill>
                  <a:srgbClr val="0070C0"/>
                </a:solidFill>
              </a:rPr>
              <a:t>ту­то­во­го шел­ко­пря­да</a:t>
            </a:r>
            <a:r>
              <a:rPr lang="ru-RU" sz="3000" dirty="0"/>
              <a:t>, он про­из­во­дит шел­ко­вые нити.</a:t>
            </a:r>
          </a:p>
        </p:txBody>
      </p:sp>
      <p:pic>
        <p:nvPicPr>
          <p:cNvPr id="8194" name="Picture 2" descr="Тутовый шелкопряд – производитель самой изысканной и ценной ткани | Капитал  стр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53" y="3569822"/>
            <a:ext cx="4101236" cy="273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Шелковые нити для вышивания и бисероплетения - Shoptema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69822"/>
            <a:ext cx="3652664" cy="273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2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Насекомые вредители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/>
              <a:t>В мире на­се­ко­мых есть от­кро­вен­ные вре­ди­те­ли. К ним от­но­сит­ся </a:t>
            </a:r>
            <a:r>
              <a:rPr lang="ru-RU" i="1" dirty="0">
                <a:solidFill>
                  <a:srgbClr val="0070C0"/>
                </a:solidFill>
              </a:rPr>
              <a:t>моль</a:t>
            </a:r>
            <a:r>
              <a:rPr lang="ru-RU" dirty="0"/>
              <a:t>. Ее ли­чин­ки по­еда­ют шерсть, а зна­чит, пор­тят вещи.</a:t>
            </a:r>
          </a:p>
        </p:txBody>
      </p:sp>
      <p:pic>
        <p:nvPicPr>
          <p:cNvPr id="9218" name="Picture 2" descr="Интересные факты о моли - Интересные фа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171728" cy="35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2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205" y="620688"/>
            <a:ext cx="4796283" cy="1080120"/>
          </a:xfrm>
        </p:spPr>
        <p:txBody>
          <a:bodyPr>
            <a:noAutofit/>
          </a:bodyPr>
          <a:lstStyle/>
          <a:p>
            <a:r>
              <a:rPr lang="ru-RU" dirty="0" smtClean="0"/>
              <a:t>Есть такие насекомые, которые разрушают </a:t>
            </a:r>
            <a:r>
              <a:rPr lang="ru-RU" dirty="0"/>
              <a:t>строения и портят </a:t>
            </a:r>
            <a:r>
              <a:rPr lang="ru-RU" dirty="0" smtClean="0"/>
              <a:t>мебель – это  </a:t>
            </a:r>
            <a:r>
              <a:rPr lang="ru-RU" i="1" dirty="0">
                <a:solidFill>
                  <a:srgbClr val="0070C0"/>
                </a:solidFill>
              </a:rPr>
              <a:t>ЖУК-ТОЧИЛЬЩИК 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i="1" dirty="0" smtClean="0">
                <a:solidFill>
                  <a:srgbClr val="0070C0"/>
                </a:solidFill>
              </a:rPr>
              <a:t>ЖУК-УСАЧ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Жук точильщик. Образ жизни, среда обитания и борьба с точильщиком |  Животный ми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" t="3235" r="5405" b="9302"/>
          <a:stretch/>
        </p:blipFill>
        <p:spPr bwMode="auto">
          <a:xfrm>
            <a:off x="276300" y="670992"/>
            <a:ext cx="40926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Усач дубовый большой | Мир животных и раст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210" y="3645024"/>
            <a:ext cx="4096172" cy="26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7572" y="463374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Усики у </a:t>
            </a:r>
            <a:r>
              <a:rPr lang="ru-RU" dirty="0" smtClean="0"/>
              <a:t>большого дубового жука в 2 - 3 </a:t>
            </a:r>
            <a:r>
              <a:rPr lang="ru-RU" dirty="0"/>
              <a:t>раза длиннее </a:t>
            </a:r>
            <a:r>
              <a:rPr lang="ru-RU" dirty="0" smtClean="0"/>
              <a:t>тела.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03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Интересные факты» о преимуществах оптического интернета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32" b="6190"/>
          <a:stretch/>
        </p:blipFill>
        <p:spPr bwMode="auto">
          <a:xfrm>
            <a:off x="0" y="0"/>
            <a:ext cx="9186248" cy="68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37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ᐈ Бледно синий фон, фотографии картинки бледно-голубой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/>
              <a:t>Самый боль­шой жук на пла­не­те – </a:t>
            </a:r>
            <a:r>
              <a:rPr lang="ru-RU" b="1" dirty="0">
                <a:solidFill>
                  <a:srgbClr val="0070C0"/>
                </a:solidFill>
              </a:rPr>
              <a:t>жук-ти­тан</a:t>
            </a:r>
            <a:r>
              <a:rPr lang="ru-RU" dirty="0"/>
              <a:t> из Южной </a:t>
            </a:r>
            <a:r>
              <a:rPr lang="ru-RU" dirty="0" smtClean="0"/>
              <a:t>Аме­ри­ки. </a:t>
            </a:r>
            <a:r>
              <a:rPr lang="ru-RU" dirty="0"/>
              <a:t>Он может до­сти­гать раз­ме­ров хо­мя­ка.</a:t>
            </a:r>
          </a:p>
        </p:txBody>
      </p:sp>
      <p:pic>
        <p:nvPicPr>
          <p:cNvPr id="16386" name="Picture 2" descr="Дровосек-титан. Самый огромный жук размером с ладонь | Животные мира|Редкие  животные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2459"/>
            <a:ext cx="6383685" cy="45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0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ᐈ Бледно синий фон, фотографии картинки бледно-голубой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/>
              <a:t>Ба­боч­ки про­бу­ют вкус пищи при по­мо­щи зад­них лапок.</a:t>
            </a:r>
          </a:p>
        </p:txBody>
      </p:sp>
      <p:pic>
        <p:nvPicPr>
          <p:cNvPr id="17410" name="Picture 2" descr="Картинки бабочки | andrey-eltsov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9" t="4136" r="2734" b="2302"/>
          <a:stretch/>
        </p:blipFill>
        <p:spPr bwMode="auto">
          <a:xfrm>
            <a:off x="4860032" y="2075263"/>
            <a:ext cx="4150618" cy="41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Презентация на тему &quot;Насекомые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79" t="20471" r="23334" b="7940"/>
          <a:stretch/>
        </p:blipFill>
        <p:spPr bwMode="auto">
          <a:xfrm>
            <a:off x="395536" y="2032033"/>
            <a:ext cx="4104456" cy="40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79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ᐈ Бледно синий фон, фотографии картинки бледно-голубой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79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 Вы знаете, </a:t>
            </a:r>
            <a:r>
              <a:rPr lang="ru-RU" b="1" i="1" dirty="0">
                <a:solidFill>
                  <a:srgbClr val="FF0000"/>
                </a:solidFill>
              </a:rPr>
              <a:t>что му­равьи ни­ко­гда не спят?</a:t>
            </a:r>
          </a:p>
        </p:txBody>
      </p:sp>
      <p:pic>
        <p:nvPicPr>
          <p:cNvPr id="18438" name="Picture 6" descr="Муравьи запомнили расположение ямы и не упали в нее снов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5437" y="1310283"/>
            <a:ext cx="42576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97152"/>
            <a:ext cx="7272808" cy="22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Многие ученные считают, что это насекомое вовсе не спит. Именно ряд проведенных исследований подтвердил этот факт</a:t>
            </a:r>
            <a:r>
              <a:rPr lang="ru-RU" sz="20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А ночью они все также трудятся, как и на протяжении всего дня.</a:t>
            </a:r>
          </a:p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20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Бледно синий фон, фотографии картинки бледно-голубой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79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Домашняя работа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Вопросы: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Вы узнали о насекомых?</a:t>
            </a:r>
          </a:p>
          <a:p>
            <a:r>
              <a:rPr lang="ru-RU" dirty="0" smtClean="0"/>
              <a:t>2. О каких насекомых Вам ещё известно? Перечислите</a:t>
            </a:r>
            <a:endParaRPr lang="ru-RU" dirty="0"/>
          </a:p>
        </p:txBody>
      </p:sp>
      <p:pic>
        <p:nvPicPr>
          <p:cNvPr id="20482" name="Picture 2" descr="Самое милое насекомое на свете | Пикаб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51" b="41425"/>
          <a:stretch/>
        </p:blipFill>
        <p:spPr bwMode="auto">
          <a:xfrm>
            <a:off x="3995936" y="3429000"/>
            <a:ext cx="4177605" cy="29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0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Презентация &quot;Путешествие в 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22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5898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Насекомые</a:t>
            </a:r>
            <a:r>
              <a:rPr lang="ru-RU" b="1" dirty="0"/>
              <a:t> — самая многочисленная и разнообразная группа животных, насчитывающая более 1 млн видов.</a:t>
            </a:r>
            <a:endParaRPr lang="ru-RU" dirty="0"/>
          </a:p>
        </p:txBody>
      </p:sp>
      <p:pic>
        <p:nvPicPr>
          <p:cNvPr id="4102" name="Picture 6" descr="Бабочки клипарт на белом фоне | Animals, Insects, 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13759"/>
            <a:ext cx="2169700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очки насекомые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899"/>
          <a:stretch/>
        </p:blipFill>
        <p:spPr bwMode="auto">
          <a:xfrm rot="2595658">
            <a:off x="3513014" y="311552"/>
            <a:ext cx="2549596" cy="18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Русские карточки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73"/>
          <a:stretch/>
        </p:blipFill>
        <p:spPr bwMode="auto">
          <a:xfrm rot="1093126">
            <a:off x="295080" y="734870"/>
            <a:ext cx="2724662" cy="19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Жук – описание, виды, где обитает, чем питается, фото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3235">
            <a:off x="552085" y="4777447"/>
            <a:ext cx="2545522" cy="12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9096" flipH="1">
            <a:off x="2465824" y="3283853"/>
            <a:ext cx="3556649" cy="3000610"/>
          </a:xfrm>
          <a:prstGeom prst="rect">
            <a:avLst/>
          </a:prstGeom>
        </p:spPr>
      </p:pic>
      <p:pic>
        <p:nvPicPr>
          <p:cNvPr id="4112" name="Picture 16" descr="Векторная иллюстрация мультфильм муравей на листе | Премиум векторы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924916" cy="15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ела </a:t>
            </a:r>
            <a:r>
              <a:rPr lang="ru-RU" dirty="0"/>
              <a:t>на­се­ко­мых по­кры­ты по­лос­ка­ми, как на­сеч­ка­ми. </a:t>
            </a:r>
            <a:r>
              <a:rPr lang="ru-RU" dirty="0" smtClean="0"/>
              <a:t>Оно </a:t>
            </a:r>
            <a:r>
              <a:rPr lang="ru-RU" dirty="0"/>
              <a:t>раз­де­ле­но на </a:t>
            </a:r>
            <a:r>
              <a:rPr lang="ru-RU" u="sng" dirty="0"/>
              <a:t>го­ло­ву</a:t>
            </a:r>
            <a:r>
              <a:rPr lang="ru-RU" dirty="0"/>
              <a:t>, </a:t>
            </a:r>
            <a:r>
              <a:rPr lang="ru-RU" u="sng" dirty="0"/>
              <a:t>грудь</a:t>
            </a:r>
            <a:r>
              <a:rPr lang="ru-RU" dirty="0"/>
              <a:t> и </a:t>
            </a:r>
            <a:r>
              <a:rPr lang="ru-RU" u="sng" dirty="0"/>
              <a:t>брюш­ко</a:t>
            </a:r>
            <a:r>
              <a:rPr lang="ru-RU" dirty="0"/>
              <a:t>. </a:t>
            </a:r>
          </a:p>
        </p:txBody>
      </p:sp>
      <p:pic>
        <p:nvPicPr>
          <p:cNvPr id="5" name="Picture 2" descr="СТРОЕНИЕ НАСЕКОМОГО 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16"/>
          <a:stretch/>
        </p:blipFill>
        <p:spPr bwMode="auto">
          <a:xfrm>
            <a:off x="1019377" y="980728"/>
            <a:ext cx="6318643" cy="37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97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</a:rPr>
              <a:t>Строение насекомого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7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Конечности насекомых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r>
              <a:rPr lang="ru-RU" dirty="0"/>
              <a:t>На груди у насекомых расположено </a:t>
            </a:r>
            <a:r>
              <a:rPr lang="ru-RU" b="1" dirty="0">
                <a:solidFill>
                  <a:srgbClr val="FF0000"/>
                </a:solidFill>
              </a:rPr>
              <a:t>3 пары ног</a:t>
            </a:r>
            <a:r>
              <a:rPr lang="ru-RU" dirty="0"/>
              <a:t>. В зависимости от образа жизни и среды обитания они могут быть разного типа: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dirty="0" err="1" smtClean="0">
                <a:solidFill>
                  <a:srgbClr val="0070C0"/>
                </a:solidFill>
              </a:rPr>
              <a:t>Бегательные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как </a:t>
            </a:r>
            <a:r>
              <a:rPr lang="ru-RU" dirty="0"/>
              <a:t>у муравья </a:t>
            </a:r>
            <a:endParaRPr lang="ru-RU" dirty="0" smtClean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Прыгательные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dirty="0" smtClean="0"/>
              <a:t>    как </a:t>
            </a:r>
            <a:r>
              <a:rPr lang="ru-RU" dirty="0"/>
              <a:t>у кузнечика</a:t>
            </a:r>
          </a:p>
        </p:txBody>
      </p:sp>
      <p:pic>
        <p:nvPicPr>
          <p:cNvPr id="11266" name="Picture 2" descr="Опасны ли муравьи для человека - Как избавиться от муравьев в квартире, в  доме, в саду | Рап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3240360" cy="23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узнечик (насекомое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314413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16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859216" cy="528945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Плавательные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у жука- плавунца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Копательные</a:t>
            </a:r>
            <a:r>
              <a:rPr lang="ru-RU" dirty="0"/>
              <a:t>,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как </a:t>
            </a:r>
            <a:r>
              <a:rPr lang="ru-RU" dirty="0"/>
              <a:t>у медведки</a:t>
            </a:r>
          </a:p>
        </p:txBody>
      </p:sp>
      <p:pic>
        <p:nvPicPr>
          <p:cNvPr id="13314" name="Picture 2" descr="жука плавунц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00"/>
          <a:stretch/>
        </p:blipFill>
        <p:spPr bwMode="auto">
          <a:xfrm>
            <a:off x="4370516" y="404664"/>
            <a:ext cx="464926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Весенние работы в огороде: Как бороться с медведками | СХ: Подробности |  СЕЛЬСКОЕ ХОЗЯЙСТВО | АиФ Ом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7844"/>
            <a:ext cx="477116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9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200800" cy="54726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>
                <a:solidFill>
                  <a:srgbClr val="0070C0"/>
                </a:solidFill>
              </a:rPr>
              <a:t>Хватательные</a:t>
            </a:r>
            <a:r>
              <a:rPr lang="ru-RU" dirty="0"/>
              <a:t>,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как </a:t>
            </a:r>
            <a:r>
              <a:rPr lang="ru-RU" dirty="0"/>
              <a:t>у богомола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Собирательные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у пчелы</a:t>
            </a:r>
          </a:p>
        </p:txBody>
      </p:sp>
      <p:pic>
        <p:nvPicPr>
          <p:cNvPr id="14338" name="Picture 2" descr="Богомол - это уникальное насеком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47" y="33265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Ученые: Пчелы имеют базовые математические навыки - ТЕХНО bigmir)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423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3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Растительноядные насекомые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Они пи­та­ют­ся рас­те­ни­я­ми, пыль­цой и соком рас­те­ний.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2060"/>
                </a:solidFill>
              </a:rPr>
              <a:t>ЦИКАДА</a:t>
            </a:r>
            <a:r>
              <a:rPr lang="ru-RU" dirty="0" smtClean="0"/>
              <a:t>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ПАЛОЧНИК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124" name="Picture 4" descr="Сладкозвучная цикада - цикада, насеком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620269" cy="27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алочник. Насекомое-привед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74894"/>
            <a:ext cx="3750618" cy="28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45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879" y="2252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Хищные насекомые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636" y="908720"/>
            <a:ext cx="8229600" cy="5400600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и­та­ют­ся </a:t>
            </a:r>
            <a:r>
              <a:rPr lang="ru-RU" dirty="0"/>
              <a:t>дру­ги­ми на­се­ко­мы­ми и их ли­чин­ка­ми.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19 сентября состоялось открытие единственной в России выставки «Богомолы –  насекомые с другой планеты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773" y="2708920"/>
            <a:ext cx="3996368" cy="26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то ест божья коровка: место обитания, питание, размножение — На Прайс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06" r="11794"/>
          <a:stretch/>
        </p:blipFill>
        <p:spPr bwMode="auto">
          <a:xfrm>
            <a:off x="5632975" y="1688482"/>
            <a:ext cx="3007246" cy="23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3131" y="1739887"/>
            <a:ext cx="2175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БОЖЬЯ КОРОВКА </a:t>
            </a:r>
          </a:p>
        </p:txBody>
      </p:sp>
      <p:pic>
        <p:nvPicPr>
          <p:cNvPr id="6150" name="Picture 6" descr="стрекоза — Викисловар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06" y="4127663"/>
            <a:ext cx="3365383" cy="24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2565" y="6237312"/>
            <a:ext cx="1518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СТРЕКОЗА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445224"/>
            <a:ext cx="1560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БОГОМОЛ</a:t>
            </a:r>
          </a:p>
        </p:txBody>
      </p:sp>
    </p:spTree>
    <p:extLst>
      <p:ext uri="{BB962C8B-B14F-4D97-AF65-F5344CB8AC3E}">
        <p14:creationId xmlns:p14="http://schemas.microsoft.com/office/powerpoint/2010/main" xmlns="" val="6597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фон с кругами — Фоны для презентаций | Зеленые обои, Зеленый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Всеядные насекомые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ru-RU" dirty="0"/>
              <a:t>Эти жи­вот­ные могут пи­тать­ся рас­ти­тель­но­стью, а также дру­ги­ми жи­вот­ны­ми и </a:t>
            </a:r>
            <a:r>
              <a:rPr lang="ru-RU" dirty="0" smtClean="0"/>
              <a:t>их </a:t>
            </a:r>
            <a:r>
              <a:rPr lang="ru-RU" dirty="0"/>
              <a:t>кро­вью.</a:t>
            </a:r>
          </a:p>
        </p:txBody>
      </p:sp>
      <p:pic>
        <p:nvPicPr>
          <p:cNvPr id="7170" name="Picture 2" descr="Сверчок насекомое. Образ жизни и среда обитания сверчка | Живность.р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35" r="5921" b="6658"/>
          <a:stretch/>
        </p:blipFill>
        <p:spPr bwMode="auto">
          <a:xfrm>
            <a:off x="467544" y="2996952"/>
            <a:ext cx="3914741" cy="226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ся правда о жуках-навозниках: они спасают мир - BBC News Русская служб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031664" cy="226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40457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СВЕРЧОК     </a:t>
            </a:r>
            <a:r>
              <a:rPr lang="ru-RU" dirty="0" smtClean="0"/>
              <a:t>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ЖУК-НАВОЗНИК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2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308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Что мы знаем о насекомых?</vt:lpstr>
      <vt:lpstr>Слайд 2</vt:lpstr>
      <vt:lpstr>Слайд 3</vt:lpstr>
      <vt:lpstr>Конечности насекомых</vt:lpstr>
      <vt:lpstr>Слайд 5</vt:lpstr>
      <vt:lpstr>Слайд 6</vt:lpstr>
      <vt:lpstr>Растительноядные насекомые</vt:lpstr>
      <vt:lpstr>Хищные насекомые</vt:lpstr>
      <vt:lpstr>Всеядные насекомые</vt:lpstr>
      <vt:lpstr>Насекомые, которые приносят пользу</vt:lpstr>
      <vt:lpstr>Насекомые вредители</vt:lpstr>
      <vt:lpstr>Слайд 12</vt:lpstr>
      <vt:lpstr>Слайд 13</vt:lpstr>
      <vt:lpstr>Слайд 14</vt:lpstr>
      <vt:lpstr>Слайд 15</vt:lpstr>
      <vt:lpstr>Слайд 16</vt:lpstr>
      <vt:lpstr>Домашняя работа Вопросы: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</dc:title>
  <dc:creator>Биоквантум</dc:creator>
  <cp:lastModifiedBy>Мой</cp:lastModifiedBy>
  <cp:revision>20</cp:revision>
  <dcterms:created xsi:type="dcterms:W3CDTF">2020-11-08T11:39:54Z</dcterms:created>
  <dcterms:modified xsi:type="dcterms:W3CDTF">2021-03-29T16:25:36Z</dcterms:modified>
</cp:coreProperties>
</file>