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98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E3D72-13E0-4B17-9E12-28F0D501E2B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0D4B3-7F71-4D3A-A2D1-9BDEAB4D5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D4B3-7F71-4D3A-A2D1-9BDEAB4D50E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и сделал                                                                                                                  ученик 7 «А» класса</a:t>
            </a:r>
          </a:p>
          <a:p>
            <a:r>
              <a:rPr lang="ru-RU" dirty="0" err="1" smtClean="0"/>
              <a:t>Крюгер</a:t>
            </a:r>
            <a:r>
              <a:rPr lang="ru-RU" dirty="0" smtClean="0"/>
              <a:t> Алексей                                                                                                                                                               Проверил                                                                             учитель технологии                                                                            </a:t>
            </a:r>
            <a:r>
              <a:rPr lang="ru-RU" dirty="0" err="1" smtClean="0"/>
              <a:t>Хавренко</a:t>
            </a:r>
            <a:r>
              <a:rPr lang="ru-RU" dirty="0" smtClean="0"/>
              <a:t> Л.В.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 Муниципальное  казённое общеобразовательное учреждение    </a:t>
            </a:r>
            <a:br>
              <a:rPr lang="ru-RU" smtClean="0"/>
            </a:br>
            <a:r>
              <a:rPr lang="ru-RU" smtClean="0"/>
              <a:t>        Коченевская средняя общеобразовательная школа №2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Итак за работой с </a:t>
            </a:r>
            <a:r>
              <a:rPr lang="ru-RU" dirty="0" smtClean="0"/>
              <a:t>пилой я </a:t>
            </a:r>
            <a:r>
              <a:rPr lang="ru-RU" dirty="0" smtClean="0"/>
              <a:t>заметил что это сильно успокаивает и с помощью этой работы я открыл для себя новый спектр работы и понял, что моим дальнейшем хобби вполне может стать работа с разными видами </a:t>
            </a:r>
            <a:r>
              <a:rPr lang="ru-RU" dirty="0" smtClean="0"/>
              <a:t>разных пород</a:t>
            </a:r>
            <a:r>
              <a:rPr lang="ru-RU" dirty="0" smtClean="0"/>
              <a:t>. </a:t>
            </a:r>
            <a:r>
              <a:rPr lang="ru-RU" dirty="0" smtClean="0"/>
              <a:t>Я нисколько не пожалел что начал  делать это изделие, ведь я открыл много интересного и поучительного  для себя.</a:t>
            </a:r>
          </a:p>
          <a:p>
            <a:pPr>
              <a:buNone/>
            </a:pPr>
            <a:r>
              <a:rPr lang="ru-RU" dirty="0" smtClean="0"/>
              <a:t>Я и вам советую открыть для себя это прекрасный мир </a:t>
            </a:r>
            <a:r>
              <a:rPr lang="ru-RU" dirty="0" smtClean="0"/>
              <a:t> дерева.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Вывод</a:t>
            </a:r>
            <a:endParaRPr lang="ru-RU" sz="7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Учебники по технологии 6 и 7 класса  их авторы-</a:t>
            </a:r>
          </a:p>
          <a:p>
            <a:pPr>
              <a:buNone/>
            </a:pPr>
            <a:r>
              <a:rPr lang="ru-RU" dirty="0" err="1" smtClean="0"/>
              <a:t>А.Т,Тищенко</a:t>
            </a:r>
            <a:r>
              <a:rPr lang="ru-RU" dirty="0" smtClean="0"/>
              <a:t>, В.Д.Симоненко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Методическая литература</a:t>
            </a:r>
            <a:endParaRPr lang="ru-RU" sz="6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При работе я </a:t>
            </a:r>
            <a:r>
              <a:rPr lang="ru-RU" dirty="0" smtClean="0"/>
              <a:t>пользовался пилой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ПТБ с </a:t>
            </a:r>
            <a:r>
              <a:rPr lang="ru-RU" dirty="0" smtClean="0"/>
              <a:t>пилой </a:t>
            </a:r>
            <a:r>
              <a:rPr lang="ru-RU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1.Работать аккуратно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2.Держать левую руку подальше от заготовки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3.После работы с заготовкой смести стружки с изделия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Аннотация                                                                 стр.1</a:t>
            </a:r>
          </a:p>
          <a:p>
            <a:r>
              <a:rPr lang="ru-RU" dirty="0" smtClean="0"/>
              <a:t>Введение                                                                  стр.2</a:t>
            </a:r>
          </a:p>
          <a:p>
            <a:r>
              <a:rPr lang="ru-RU" dirty="0" smtClean="0"/>
              <a:t>История изделия                                                    стр.3</a:t>
            </a:r>
          </a:p>
          <a:p>
            <a:r>
              <a:rPr lang="ru-RU" dirty="0" smtClean="0"/>
              <a:t>Выбор изделия                                                       стр.4</a:t>
            </a:r>
          </a:p>
          <a:p>
            <a:r>
              <a:rPr lang="ru-RU" dirty="0" smtClean="0"/>
              <a:t>Технологическая карта                                         стр.5</a:t>
            </a:r>
          </a:p>
          <a:p>
            <a:r>
              <a:rPr lang="ru-RU" dirty="0" smtClean="0"/>
              <a:t>Экономический расчёт                                        стр.6   </a:t>
            </a:r>
          </a:p>
          <a:p>
            <a:r>
              <a:rPr lang="ru-RU" dirty="0" smtClean="0"/>
              <a:t>Экологический расчёт                                          стр.7</a:t>
            </a:r>
          </a:p>
          <a:p>
            <a:r>
              <a:rPr lang="ru-RU" dirty="0" smtClean="0"/>
              <a:t>Вывод                                                                       стр.8</a:t>
            </a:r>
          </a:p>
          <a:p>
            <a:r>
              <a:rPr lang="ru-RU" dirty="0" smtClean="0"/>
              <a:t>Методическая литература                                   стр.9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Содержание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3786190"/>
            <a:ext cx="485778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Аннотация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Я захотел сделать изделие стул  потому</a:t>
            </a:r>
            <a:r>
              <a:rPr lang="en-US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что я давно хотел сделать изделие из дерева которое будет полезно для дома ,стул также и хорошо вписывается в интерьер дома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Я начал с того что подобрал нужные критерии для моего изделия и варианты изделия, нашел древесину для моего  изделия и начал работу Сначала я подготовил  нужные мне инструменты и</a:t>
            </a:r>
          </a:p>
          <a:p>
            <a:pPr>
              <a:buNone/>
            </a:pPr>
            <a:r>
              <a:rPr lang="ru-RU" dirty="0" smtClean="0"/>
              <a:t>   древесину к работе(отшлифовал её наждачной бумагой), потом начал вырезать большие детали</a:t>
            </a:r>
          </a:p>
          <a:p>
            <a:pPr>
              <a:buNone/>
            </a:pPr>
            <a:r>
              <a:rPr lang="ru-RU" dirty="0" smtClean="0"/>
              <a:t>  потом приступил к более мелким. После окончания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пиления </a:t>
            </a:r>
            <a:r>
              <a:rPr lang="ru-RU" dirty="0" smtClean="0"/>
              <a:t>я </a:t>
            </a:r>
            <a:r>
              <a:rPr lang="ru-RU" dirty="0" smtClean="0"/>
              <a:t>ещё раз отшлифовал изделие и покрыл лаком.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</a:rPr>
              <a:t>Введение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Пиление по </a:t>
            </a:r>
            <a:r>
              <a:rPr lang="ru-RU" dirty="0" smtClean="0"/>
              <a:t>дереву – один из самых древних видов народного декоративного искусства. Изготавливая из древесины многие предметы быта, люди старались сделать их красивыми, радующими глаз. В России наибольшее развитие получила  резьба по дереву в конце Х</a:t>
            </a:r>
            <a:r>
              <a:rPr lang="en-US" dirty="0" smtClean="0"/>
              <a:t>I</a:t>
            </a:r>
            <a:r>
              <a:rPr lang="ru-RU" dirty="0" smtClean="0"/>
              <a:t>Х – начале </a:t>
            </a:r>
            <a:r>
              <a:rPr lang="en-US" dirty="0" smtClean="0"/>
              <a:t> </a:t>
            </a:r>
            <a:r>
              <a:rPr lang="ru-RU" dirty="0" smtClean="0"/>
              <a:t>ХХ века в деревнях Абрамцево и </a:t>
            </a:r>
            <a:r>
              <a:rPr lang="ru-RU" dirty="0" err="1" smtClean="0"/>
              <a:t>Кудрино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История изделия</a:t>
            </a:r>
            <a:endParaRPr lang="ru-RU" sz="7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Из многих вариантов изделий я выбрал изделие стул потому что, я люблю изящные  крупные и полезные изделия из дерева которое бы помогло знакомой всем проблемой нехваткой стульев после такого когда я сделал для семьи стул эта проблема решилась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>
                    <a:lumMod val="50000"/>
                  </a:schemeClr>
                </a:solidFill>
              </a:rPr>
              <a:t>Выбор изделия</a:t>
            </a:r>
            <a:endParaRPr lang="ru-RU" sz="7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7" y="1524000"/>
          <a:ext cx="8258204" cy="50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4"/>
                <a:gridCol w="2743200"/>
                <a:gridCol w="2743200"/>
              </a:tblGrid>
              <a:tr h="90486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Содержание операции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Эскиз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Оборудования,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инструменты, приспособления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Найти материал для изделия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</a:t>
                      </a:r>
                    </a:p>
                    <a:p>
                      <a:r>
                        <a:rPr lang="ru-RU" baseline="0" dirty="0" smtClean="0"/>
                        <a:t>                 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Сделать разметку и подготовить</a:t>
                      </a:r>
                      <a:r>
                        <a:rPr lang="ru-RU" baseline="0" dirty="0" smtClean="0"/>
                        <a:t> рабочее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Карандаш и линейка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Начать резьбу с больших</a:t>
                      </a:r>
                      <a:r>
                        <a:rPr lang="ru-RU" baseline="0" dirty="0" smtClean="0"/>
                        <a:t> элементов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Нож косяк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Начать</a:t>
                      </a:r>
                      <a:r>
                        <a:rPr lang="ru-RU" baseline="0" dirty="0" smtClean="0"/>
                        <a:t> резьбу малых элементов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Отшлифовать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Мелкозернистая наждачная бумага</a:t>
                      </a:r>
                      <a:endParaRPr lang="ru-RU" dirty="0"/>
                    </a:p>
                  </a:txBody>
                  <a:tcPr/>
                </a:tc>
              </a:tr>
              <a:tr h="659152">
                <a:tc>
                  <a:txBody>
                    <a:bodyPr/>
                    <a:lstStyle/>
                    <a:p>
                      <a:r>
                        <a:rPr lang="ru-RU" dirty="0" smtClean="0"/>
                        <a:t>Покрыть изделие лаком на два слоя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Технологическая карта</a:t>
            </a:r>
            <a:endParaRPr lang="ru-RU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2500306"/>
            <a:ext cx="428628" cy="5000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3143248"/>
            <a:ext cx="428628" cy="5000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4071942"/>
            <a:ext cx="428628" cy="5000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4714884"/>
            <a:ext cx="428628" cy="5000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286248" y="5929330"/>
            <a:ext cx="428628" cy="5715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В работе я использовал </a:t>
            </a:r>
            <a:r>
              <a:rPr lang="ru-RU" dirty="0" smtClean="0"/>
              <a:t>пилу </a:t>
            </a:r>
            <a:r>
              <a:rPr lang="ru-RU" dirty="0" smtClean="0"/>
              <a:t> лак  </a:t>
            </a:r>
            <a:r>
              <a:rPr lang="ru-RU" dirty="0" smtClean="0"/>
              <a:t>и древесину сосны.</a:t>
            </a:r>
          </a:p>
          <a:p>
            <a:pPr>
              <a:buNone/>
            </a:pPr>
            <a:r>
              <a:rPr lang="ru-RU" dirty="0" smtClean="0"/>
              <a:t>   Я </a:t>
            </a:r>
            <a:r>
              <a:rPr lang="ru-RU" dirty="0" smtClean="0"/>
              <a:t>промазал мой стул лаком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Затраты на изделие   30 р. –материал для изготовления изделия(сосна)  около 20 рублей на лак и морилку. Всего получается около 50 рублей</a:t>
            </a:r>
          </a:p>
          <a:p>
            <a:pPr>
              <a:buNone/>
            </a:pPr>
            <a:r>
              <a:rPr lang="ru-RU" dirty="0" smtClean="0"/>
              <a:t>   но это ничто по сравнению с удовольствием от работы и украшением твоей комнаты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</a:rPr>
              <a:t>Экономический расчёт</a:t>
            </a:r>
            <a:endParaRPr lang="ru-RU" sz="6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Изделие выполнено из сосны поэтому оно экологически чисто не загрязняет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окружающию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среду а если его сжечь то останется зала которой можно удобрить огород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tx2">
                    <a:lumMod val="50000"/>
                  </a:schemeClr>
                </a:solidFill>
              </a:rPr>
              <a:t>Экологическое обоснование</a:t>
            </a:r>
            <a:endParaRPr lang="ru-RU" sz="5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164</TotalTime>
  <Words>484</Words>
  <PresentationFormat>Экран (4:3)</PresentationFormat>
  <Paragraphs>60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 Муниципальное  казённое общеобразовательное учреждение             Коченевская средняя общеобразовательная школа №2</vt:lpstr>
      <vt:lpstr>Содержание</vt:lpstr>
      <vt:lpstr>Аннотация</vt:lpstr>
      <vt:lpstr>Введение</vt:lpstr>
      <vt:lpstr>История изделия</vt:lpstr>
      <vt:lpstr>Выбор изделия</vt:lpstr>
      <vt:lpstr>Технологическая карта</vt:lpstr>
      <vt:lpstr>Экономический расчёт</vt:lpstr>
      <vt:lpstr>Экологическое обоснование</vt:lpstr>
      <vt:lpstr>Вывод</vt:lpstr>
      <vt:lpstr>Методическая литература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казённое общеобразовательное учреждение             Коченевская средняя общеобразовательная школа №2</dc:title>
  <dc:creator>Дети</dc:creator>
  <cp:lastModifiedBy>Хавренко</cp:lastModifiedBy>
  <cp:revision>20</cp:revision>
  <dcterms:modified xsi:type="dcterms:W3CDTF">2001-12-31T20:54:42Z</dcterms:modified>
</cp:coreProperties>
</file>