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57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615" autoAdjust="0"/>
    <p:restoredTop sz="86391" autoAdjust="0"/>
  </p:normalViewPr>
  <p:slideViewPr>
    <p:cSldViewPr>
      <p:cViewPr varScale="1">
        <p:scale>
          <a:sx n="82" d="100"/>
          <a:sy n="82" d="100"/>
        </p:scale>
        <p:origin x="-78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28.08.2007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187220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Тема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урока:</a:t>
            </a:r>
            <a:r>
              <a:rPr lang="en-US" b="1" dirty="0" smtClean="0"/>
              <a:t>	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инструменты и приспособления для обработки текстильных материалов</a:t>
            </a:r>
            <a:r>
              <a:rPr lang="ru-RU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640960" cy="4104456"/>
          </a:xfrm>
        </p:spPr>
        <p:txBody>
          <a:bodyPr>
            <a:normAutofit/>
          </a:bodyPr>
          <a:lstStyle/>
          <a:p>
            <a:pPr algn="just"/>
            <a:r>
              <a:rPr lang="ru-RU" sz="3500" b="1" dirty="0">
                <a:solidFill>
                  <a:schemeClr val="accent2">
                    <a:lumMod val="75000"/>
                  </a:schemeClr>
                </a:solidFill>
              </a:rPr>
              <a:t>Цели урока:</a:t>
            </a:r>
            <a:endParaRPr lang="ru-RU" sz="35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3000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швейной машины, выполнять машинные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строчки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утюг для влажно тепловой обработки швейных изделий, регулировать параметры ВТО на утюге в зависимости от состава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 безопасности при работе на швейной машине и при работе с утюгом, терминологии машинных и влажно-тепловых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8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6398"/>
            <a:ext cx="7772400" cy="33398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metod-kopilka.ru/images/doc/12/5933/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80"/>
            <a:ext cx="77724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764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Классификация швейных машин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93"/>
          <a:stretch/>
        </p:blipFill>
        <p:spPr bwMode="auto">
          <a:xfrm>
            <a:off x="2987824" y="1556792"/>
            <a:ext cx="2952750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doski.ru/i/65/05/66505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30"/>
          <a:stretch/>
        </p:blipFill>
        <p:spPr bwMode="auto">
          <a:xfrm>
            <a:off x="4226884" y="4942948"/>
            <a:ext cx="2092223" cy="154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laza.info/_bd/15988/493740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548" y="4942948"/>
            <a:ext cx="2056336" cy="154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швейная машинка автома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574" y="980728"/>
            <a:ext cx="1486848" cy="14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швейная машинка автома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7422" y="1465773"/>
            <a:ext cx="1393472" cy="145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oxsew.com/photo/original_848ef025d8f42c5509f89f9b4877737c/single-needle-and-double-needle-post-bed-sewing-machi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0612"/>
            <a:ext cx="2181141" cy="154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ewing-master.ru/tips/shvejnaja-mashina-doma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136" y="1465773"/>
            <a:ext cx="2181141" cy="163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rother.md/~brotherm/catalog/images/products/large/1475245080_JUNO%20150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01629"/>
            <a:ext cx="1949418" cy="158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68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776864" cy="3600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2052" name="Picture 4" descr="https://arhivurokov.ru/kopilka/uploads/user_file_56a27244e9b9a/razrabotka-uroka-po-tiekhnologhii-na-tiemu-shvieinaia-mashina-pravila-raboty-na-shvieinoi-mashinie-pravila-tb_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3492"/>
            <a:ext cx="7832741" cy="587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rhivurokov.ru/kopilka/uploads/user_file_56a27244e9b9a/razrabotka-uroka-po-tiekhnologhii-na-tiemu-shvieinaia-mashina-pravila-raboty-na-shvieinoi-mashinie-pravila-tb_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9297"/>
            <a:ext cx="7832741" cy="587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575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79208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приводов</a:t>
            </a:r>
            <a:endParaRPr lang="ru-RU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81642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79430"/>
            <a:ext cx="3816846" cy="250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71148"/>
            <a:ext cx="374441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71148"/>
            <a:ext cx="3816846" cy="2535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1291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Виды машинных </a:t>
            </a:r>
            <a:r>
              <a:rPr lang="ru-RU" b="1" dirty="0" smtClean="0">
                <a:solidFill>
                  <a:srgbClr val="00B050"/>
                </a:solidFill>
              </a:rPr>
              <a:t>строчек</a:t>
            </a: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Виды строчек швейной маши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064895" cy="50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31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64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Тема урока: Оборудование, инструменты и приспособления для обработки текстильных материалов.</vt:lpstr>
      <vt:lpstr>Слайд 2</vt:lpstr>
      <vt:lpstr>Классификация швейных машин</vt:lpstr>
      <vt:lpstr> </vt:lpstr>
      <vt:lpstr>Слайд 5</vt:lpstr>
      <vt:lpstr>Виды машинных строчек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 Оборудование, инструменты и приспособления для обработки текстильных материалов.</dc:title>
  <dc:creator>User</dc:creator>
  <cp:lastModifiedBy>Admin</cp:lastModifiedBy>
  <cp:revision>31</cp:revision>
  <dcterms:created xsi:type="dcterms:W3CDTF">2017-03-30T13:00:44Z</dcterms:created>
  <dcterms:modified xsi:type="dcterms:W3CDTF">2007-08-28T11:30:01Z</dcterms:modified>
</cp:coreProperties>
</file>