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83" r:id="rId2"/>
    <p:sldId id="309" r:id="rId3"/>
    <p:sldId id="295" r:id="rId4"/>
    <p:sldId id="308" r:id="rId5"/>
    <p:sldId id="300" r:id="rId6"/>
    <p:sldId id="306" r:id="rId7"/>
    <p:sldId id="303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ED00-0C9B-4282-8859-32595148DD0D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6FB3E-D3EF-4062-8495-D8E8A1956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15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25EE-7A3A-4D0F-A0D5-25B2D728DFD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CBB-152C-457A-B655-6E9E789C23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25EE-7A3A-4D0F-A0D5-25B2D728DFD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CBB-152C-457A-B655-6E9E789C2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25EE-7A3A-4D0F-A0D5-25B2D728DFD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CBB-152C-457A-B655-6E9E789C2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25EE-7A3A-4D0F-A0D5-25B2D728DFD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CBB-152C-457A-B655-6E9E789C23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25EE-7A3A-4D0F-A0D5-25B2D728DFD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CBB-152C-457A-B655-6E9E789C2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25EE-7A3A-4D0F-A0D5-25B2D728DFD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CBB-152C-457A-B655-6E9E789C23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25EE-7A3A-4D0F-A0D5-25B2D728DFD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CBB-152C-457A-B655-6E9E789C23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25EE-7A3A-4D0F-A0D5-25B2D728DFD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CBB-152C-457A-B655-6E9E789C2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25EE-7A3A-4D0F-A0D5-25B2D728DFD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CBB-152C-457A-B655-6E9E789C2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25EE-7A3A-4D0F-A0D5-25B2D728DFD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CBB-152C-457A-B655-6E9E789C2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25EE-7A3A-4D0F-A0D5-25B2D728DFD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CCBB-152C-457A-B655-6E9E789C23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3125EE-7A3A-4D0F-A0D5-25B2D728DFD6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84CCBB-152C-457A-B655-6E9E789C2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cuments\&#1086;&#1090;&#1082;&#1088;&#1099;&#1090;&#1099;&#1081;%20&#1091;&#1088;&#1086;&#1082;%20&#1086;&#1082;&#1088;.%20&#1084;&#1080;&#1088;\&#1052;&#1086;&#1081;%20&#1092;&#1080;&#1083;&#1100;&#1084;%20&#1074;&#1072;&#1083;&#1103;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cuments\&#1086;&#1090;&#1082;&#1088;&#1099;&#1090;&#1099;&#1081;%20&#1091;&#1088;&#1086;&#1082;%20&#1086;&#1082;&#1088;.%20&#1084;&#1080;&#1088;\aababy_pesni_uralskih_ptic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357166"/>
            <a:ext cx="8858280" cy="414340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8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ОКРУЖАЮЩИЙ МИР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Мой фильм вал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42917"/>
            <a:ext cx="9166922" cy="5152369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994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0" y="456529"/>
            <a:ext cx="8229600" cy="1372464"/>
          </a:xfrm>
        </p:spPr>
        <p:txBody>
          <a:bodyPr lIns="81639" tIns="42452" rIns="81639" bIns="42452"/>
          <a:lstStyle/>
          <a:p>
            <a:pP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altLang="ru-RU" sz="1800"/>
              <a:t>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89601" y="2645558"/>
            <a:ext cx="8229600" cy="3886968"/>
          </a:xfrm>
        </p:spPr>
        <p:txBody>
          <a:bodyPr lIns="81639" tIns="42452" rIns="81639" bIns="42452"/>
          <a:lstStyle/>
          <a:p>
            <a:pPr indent="-306725">
              <a:spcBef>
                <a:spcPts val="363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altLang="ru-RU" sz="1500" dirty="0"/>
              <a:t/>
            </a:r>
            <a:br>
              <a:rPr lang="ru-RU" altLang="ru-RU" sz="1500" dirty="0"/>
            </a:br>
            <a:r>
              <a:rPr lang="ru-RU" altLang="ru-RU" sz="1500" dirty="0"/>
              <a:t> </a:t>
            </a:r>
            <a:br>
              <a:rPr lang="ru-RU" altLang="ru-RU" sz="1500" dirty="0"/>
            </a:br>
            <a:r>
              <a:rPr lang="ru-RU" altLang="ru-RU" sz="1500" dirty="0"/>
              <a:t/>
            </a:r>
            <a:br>
              <a:rPr lang="ru-RU" altLang="ru-RU" sz="1500" dirty="0"/>
            </a:br>
            <a:r>
              <a:rPr lang="ru-RU" altLang="ru-RU" sz="1500" dirty="0"/>
              <a:t/>
            </a:r>
            <a:br>
              <a:rPr lang="ru-RU" altLang="ru-RU" sz="1500" dirty="0"/>
            </a:br>
            <a:r>
              <a:rPr lang="ru-RU" altLang="ru-RU" sz="1500" dirty="0"/>
              <a:t>                                                                            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10800000">
            <a:off x="214281" y="2610994"/>
            <a:ext cx="5987799" cy="3604088"/>
            <a:chOff x="544" y="1813"/>
            <a:chExt cx="3763" cy="1864"/>
          </a:xfrm>
        </p:grpSpPr>
        <p:sp>
          <p:nvSpPr>
            <p:cNvPr id="7185" name="Text Box 4"/>
            <p:cNvSpPr txBox="1">
              <a:spLocks noChangeArrowheads="1"/>
            </p:cNvSpPr>
            <p:nvPr/>
          </p:nvSpPr>
          <p:spPr bwMode="auto">
            <a:xfrm rot="10800000">
              <a:off x="545" y="1815"/>
              <a:ext cx="3763" cy="1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charset="0"/>
                  <a:cs typeface="Arial Unicode M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charset="0"/>
                  <a:cs typeface="Arial Unicode M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charset="0"/>
                  <a:cs typeface="Arial Unicode M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charset="0"/>
                  <a:cs typeface="Arial Unicode M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chemeClr val="tx1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endParaRPr lang="ru-RU" altLang="ru-RU" sz="1500" b="1" i="1" dirty="0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endParaRPr lang="ru-RU" altLang="ru-RU" sz="1500" b="1" i="1" dirty="0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100000"/>
                </a:lnSpc>
                <a:buClrTx/>
                <a:buFont typeface="Wingdings" pitchFamily="2" charset="2"/>
                <a:buChar char="Ø"/>
              </a:pPr>
              <a:r>
                <a:rPr lang="ru-RU" altLang="ru-RU" sz="4000" b="1" i="1" dirty="0" smtClean="0">
                  <a:latin typeface="AG_Cooper" pitchFamily="32" charset="0"/>
                </a:rPr>
                <a:t>Кто </a:t>
              </a:r>
              <a:r>
                <a:rPr lang="ru-RU" altLang="ru-RU" sz="4000" b="1" i="1" dirty="0">
                  <a:latin typeface="AG_Cooper" pitchFamily="32" charset="0"/>
                </a:rPr>
                <a:t>они?</a:t>
              </a:r>
            </a:p>
            <a:p>
              <a:pPr eaLnBrk="1" hangingPunct="1">
                <a:lnSpc>
                  <a:spcPct val="100000"/>
                </a:lnSpc>
                <a:buClrTx/>
                <a:buFont typeface="Wingdings" pitchFamily="2" charset="2"/>
                <a:buChar char="Ø"/>
              </a:pPr>
              <a:r>
                <a:rPr lang="ru-RU" altLang="ru-RU" sz="4000" b="1" i="1" dirty="0" smtClean="0">
                  <a:latin typeface="AG_Cooper" pitchFamily="32" charset="0"/>
                </a:rPr>
                <a:t>Из </a:t>
              </a:r>
              <a:r>
                <a:rPr lang="ru-RU" altLang="ru-RU" sz="4000" b="1" i="1" dirty="0">
                  <a:latin typeface="AG_Cooper" pitchFamily="32" charset="0"/>
                </a:rPr>
                <a:t>каких частей состоит </a:t>
              </a:r>
            </a:p>
            <a:p>
              <a:pPr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ru-RU" altLang="ru-RU" sz="4000" b="1" i="1" dirty="0">
                  <a:latin typeface="AG_Cooper" pitchFamily="32" charset="0"/>
                </a:rPr>
                <a:t>тело птицы?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75041" y="358599"/>
            <a:ext cx="7990560" cy="2513063"/>
            <a:chOff x="191" y="153"/>
            <a:chExt cx="5549" cy="1841"/>
          </a:xfrm>
        </p:grpSpPr>
        <p:sp>
          <p:nvSpPr>
            <p:cNvPr id="7177" name="Freeform 6"/>
            <p:cNvSpPr>
              <a:spLocks noChangeArrowheads="1"/>
            </p:cNvSpPr>
            <p:nvPr/>
          </p:nvSpPr>
          <p:spPr bwMode="auto">
            <a:xfrm>
              <a:off x="191" y="153"/>
              <a:ext cx="5549" cy="1841"/>
            </a:xfrm>
            <a:custGeom>
              <a:avLst/>
              <a:gdLst>
                <a:gd name="T0" fmla="*/ 472 w 24473"/>
                <a:gd name="T1" fmla="*/ 293 h 8124"/>
                <a:gd name="T2" fmla="*/ 472 w 24473"/>
                <a:gd name="T3" fmla="*/ 386 h 8124"/>
                <a:gd name="T4" fmla="*/ 423 w 24473"/>
                <a:gd name="T5" fmla="*/ 417 h 8124"/>
                <a:gd name="T6" fmla="*/ 0 w 24473"/>
                <a:gd name="T7" fmla="*/ 417 h 8124"/>
                <a:gd name="T8" fmla="*/ 160 w 24473"/>
                <a:gd name="T9" fmla="*/ 270 h 8124"/>
                <a:gd name="T10" fmla="*/ 0 w 24473"/>
                <a:gd name="T11" fmla="*/ 124 h 8124"/>
                <a:gd name="T12" fmla="*/ 314 w 24473"/>
                <a:gd name="T13" fmla="*/ 124 h 8124"/>
                <a:gd name="T14" fmla="*/ 314 w 24473"/>
                <a:gd name="T15" fmla="*/ 31 h 8124"/>
                <a:gd name="T16" fmla="*/ 363 w 24473"/>
                <a:gd name="T17" fmla="*/ 0 h 8124"/>
                <a:gd name="T18" fmla="*/ 895 w 24473"/>
                <a:gd name="T19" fmla="*/ 0 h 8124"/>
                <a:gd name="T20" fmla="*/ 944 w 24473"/>
                <a:gd name="T21" fmla="*/ 31 h 8124"/>
                <a:gd name="T22" fmla="*/ 944 w 24473"/>
                <a:gd name="T23" fmla="*/ 124 h 8124"/>
                <a:gd name="T24" fmla="*/ 1258 w 24473"/>
                <a:gd name="T25" fmla="*/ 124 h 8124"/>
                <a:gd name="T26" fmla="*/ 1098 w 24473"/>
                <a:gd name="T27" fmla="*/ 270 h 8124"/>
                <a:gd name="T28" fmla="*/ 1258 w 24473"/>
                <a:gd name="T29" fmla="*/ 417 h 8124"/>
                <a:gd name="T30" fmla="*/ 835 w 24473"/>
                <a:gd name="T31" fmla="*/ 417 h 8124"/>
                <a:gd name="T32" fmla="*/ 786 w 24473"/>
                <a:gd name="T33" fmla="*/ 386 h 8124"/>
                <a:gd name="T34" fmla="*/ 786 w 24473"/>
                <a:gd name="T35" fmla="*/ 293 h 8124"/>
                <a:gd name="T36" fmla="*/ 472 w 24473"/>
                <a:gd name="T37" fmla="*/ 293 h 81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473" h="8124">
                  <a:moveTo>
                    <a:pt x="9177" y="5714"/>
                  </a:moveTo>
                  <a:lnTo>
                    <a:pt x="9177" y="7520"/>
                  </a:lnTo>
                  <a:cubicBezTo>
                    <a:pt x="9177" y="7821"/>
                    <a:pt x="8701" y="8123"/>
                    <a:pt x="8225" y="8123"/>
                  </a:cubicBezTo>
                  <a:lnTo>
                    <a:pt x="0" y="8123"/>
                  </a:lnTo>
                  <a:lnTo>
                    <a:pt x="3115" y="5265"/>
                  </a:lnTo>
                  <a:lnTo>
                    <a:pt x="0" y="2408"/>
                  </a:lnTo>
                  <a:lnTo>
                    <a:pt x="6118" y="2408"/>
                  </a:lnTo>
                  <a:lnTo>
                    <a:pt x="6118" y="602"/>
                  </a:lnTo>
                  <a:cubicBezTo>
                    <a:pt x="6118" y="301"/>
                    <a:pt x="6593" y="0"/>
                    <a:pt x="7069" y="0"/>
                  </a:cubicBezTo>
                  <a:lnTo>
                    <a:pt x="17402" y="0"/>
                  </a:lnTo>
                  <a:cubicBezTo>
                    <a:pt x="17878" y="0"/>
                    <a:pt x="18354" y="301"/>
                    <a:pt x="18354" y="602"/>
                  </a:cubicBezTo>
                  <a:lnTo>
                    <a:pt x="18354" y="2408"/>
                  </a:lnTo>
                  <a:lnTo>
                    <a:pt x="24472" y="2408"/>
                  </a:lnTo>
                  <a:lnTo>
                    <a:pt x="21356" y="5265"/>
                  </a:lnTo>
                  <a:lnTo>
                    <a:pt x="24472" y="8123"/>
                  </a:lnTo>
                  <a:lnTo>
                    <a:pt x="16246" y="8123"/>
                  </a:lnTo>
                  <a:cubicBezTo>
                    <a:pt x="15770" y="8123"/>
                    <a:pt x="15295" y="7821"/>
                    <a:pt x="15295" y="7520"/>
                  </a:cubicBezTo>
                  <a:lnTo>
                    <a:pt x="15295" y="5714"/>
                  </a:lnTo>
                  <a:lnTo>
                    <a:pt x="9177" y="5714"/>
                  </a:lnTo>
                </a:path>
              </a:pathLst>
            </a:custGeom>
            <a:gradFill rotWithShape="0">
              <a:gsLst>
                <a:gs pos="0">
                  <a:srgbClr val="175E5E"/>
                </a:gs>
                <a:gs pos="50000">
                  <a:srgbClr val="33CCCC"/>
                </a:gs>
                <a:gs pos="100000">
                  <a:srgbClr val="175E5E"/>
                </a:gs>
              </a:gsLst>
              <a:lin ang="5400000" scaled="1"/>
            </a:gra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8" name="Freeform 7"/>
            <p:cNvSpPr>
              <a:spLocks noChangeArrowheads="1"/>
            </p:cNvSpPr>
            <p:nvPr/>
          </p:nvSpPr>
          <p:spPr bwMode="auto">
            <a:xfrm>
              <a:off x="1578" y="1449"/>
              <a:ext cx="693" cy="409"/>
            </a:xfrm>
            <a:custGeom>
              <a:avLst/>
              <a:gdLst>
                <a:gd name="T0" fmla="*/ 157 w 3060"/>
                <a:gd name="T1" fmla="*/ 0 h 1807"/>
                <a:gd name="T2" fmla="*/ 157 w 3060"/>
                <a:gd name="T3" fmla="*/ 93 h 1807"/>
                <a:gd name="T4" fmla="*/ 108 w 3060"/>
                <a:gd name="T5" fmla="*/ 62 h 1807"/>
                <a:gd name="T6" fmla="*/ 49 w 3060"/>
                <a:gd name="T7" fmla="*/ 62 h 1807"/>
                <a:gd name="T8" fmla="*/ 0 w 3060"/>
                <a:gd name="T9" fmla="*/ 31 h 1807"/>
                <a:gd name="T10" fmla="*/ 49 w 3060"/>
                <a:gd name="T11" fmla="*/ 0 h 1807"/>
                <a:gd name="T12" fmla="*/ 157 w 3060"/>
                <a:gd name="T13" fmla="*/ 0 h 18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60" h="1807">
                  <a:moveTo>
                    <a:pt x="3059" y="0"/>
                  </a:moveTo>
                  <a:lnTo>
                    <a:pt x="3059" y="1806"/>
                  </a:lnTo>
                  <a:cubicBezTo>
                    <a:pt x="3059" y="1505"/>
                    <a:pt x="2583" y="1204"/>
                    <a:pt x="2107" y="1204"/>
                  </a:cubicBezTo>
                  <a:lnTo>
                    <a:pt x="951" y="1204"/>
                  </a:lnTo>
                  <a:cubicBezTo>
                    <a:pt x="475" y="1204"/>
                    <a:pt x="0" y="903"/>
                    <a:pt x="0" y="602"/>
                  </a:cubicBezTo>
                  <a:cubicBezTo>
                    <a:pt x="0" y="301"/>
                    <a:pt x="475" y="0"/>
                    <a:pt x="951" y="0"/>
                  </a:cubicBezTo>
                  <a:lnTo>
                    <a:pt x="3059" y="0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9" name="Freeform 8"/>
            <p:cNvSpPr>
              <a:spLocks noChangeArrowheads="1"/>
            </p:cNvSpPr>
            <p:nvPr/>
          </p:nvSpPr>
          <p:spPr bwMode="auto">
            <a:xfrm>
              <a:off x="3659" y="1449"/>
              <a:ext cx="693" cy="409"/>
            </a:xfrm>
            <a:custGeom>
              <a:avLst/>
              <a:gdLst>
                <a:gd name="T0" fmla="*/ 0 w 3060"/>
                <a:gd name="T1" fmla="*/ 0 h 1807"/>
                <a:gd name="T2" fmla="*/ 0 w 3060"/>
                <a:gd name="T3" fmla="*/ 93 h 1807"/>
                <a:gd name="T4" fmla="*/ 49 w 3060"/>
                <a:gd name="T5" fmla="*/ 62 h 1807"/>
                <a:gd name="T6" fmla="*/ 108 w 3060"/>
                <a:gd name="T7" fmla="*/ 62 h 1807"/>
                <a:gd name="T8" fmla="*/ 157 w 3060"/>
                <a:gd name="T9" fmla="*/ 31 h 1807"/>
                <a:gd name="T10" fmla="*/ 108 w 3060"/>
                <a:gd name="T11" fmla="*/ 0 h 1807"/>
                <a:gd name="T12" fmla="*/ 0 w 3060"/>
                <a:gd name="T13" fmla="*/ 0 h 18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60" h="1807">
                  <a:moveTo>
                    <a:pt x="0" y="0"/>
                  </a:moveTo>
                  <a:lnTo>
                    <a:pt x="0" y="1806"/>
                  </a:lnTo>
                  <a:cubicBezTo>
                    <a:pt x="0" y="1505"/>
                    <a:pt x="475" y="1204"/>
                    <a:pt x="951" y="1204"/>
                  </a:cubicBezTo>
                  <a:lnTo>
                    <a:pt x="2107" y="1204"/>
                  </a:lnTo>
                  <a:cubicBezTo>
                    <a:pt x="2583" y="1204"/>
                    <a:pt x="3059" y="903"/>
                    <a:pt x="3059" y="602"/>
                  </a:cubicBezTo>
                  <a:cubicBezTo>
                    <a:pt x="3059" y="301"/>
                    <a:pt x="2583" y="0"/>
                    <a:pt x="2107" y="0"/>
                  </a:cubicBez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0" name="Freeform 9"/>
            <p:cNvSpPr>
              <a:spLocks noChangeArrowheads="1"/>
            </p:cNvSpPr>
            <p:nvPr/>
          </p:nvSpPr>
          <p:spPr bwMode="auto">
            <a:xfrm>
              <a:off x="1578" y="699"/>
              <a:ext cx="0" cy="885"/>
            </a:xfrm>
            <a:custGeom>
              <a:avLst/>
              <a:gdLst>
                <a:gd name="T0" fmla="*/ 0 w 1"/>
                <a:gd name="T1" fmla="*/ 200 h 3909"/>
                <a:gd name="T2" fmla="*/ 0 w 1"/>
                <a:gd name="T3" fmla="*/ 0 h 3909"/>
                <a:gd name="T4" fmla="*/ 0 w 1"/>
                <a:gd name="T5" fmla="*/ 200 h 39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909">
                  <a:moveTo>
                    <a:pt x="0" y="3908"/>
                  </a:moveTo>
                  <a:lnTo>
                    <a:pt x="0" y="0"/>
                  </a:lnTo>
                  <a:lnTo>
                    <a:pt x="0" y="3908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1" name="Line 10"/>
            <p:cNvSpPr>
              <a:spLocks noChangeShapeType="1"/>
            </p:cNvSpPr>
            <p:nvPr/>
          </p:nvSpPr>
          <p:spPr bwMode="auto">
            <a:xfrm flipV="1">
              <a:off x="1578" y="698"/>
              <a:ext cx="0" cy="8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Freeform 11"/>
            <p:cNvSpPr>
              <a:spLocks noChangeArrowheads="1"/>
            </p:cNvSpPr>
            <p:nvPr/>
          </p:nvSpPr>
          <p:spPr bwMode="auto">
            <a:xfrm>
              <a:off x="4353" y="699"/>
              <a:ext cx="0" cy="885"/>
            </a:xfrm>
            <a:custGeom>
              <a:avLst/>
              <a:gdLst>
                <a:gd name="T0" fmla="*/ 0 w 1"/>
                <a:gd name="T1" fmla="*/ 200 h 3909"/>
                <a:gd name="T2" fmla="*/ 0 w 1"/>
                <a:gd name="T3" fmla="*/ 0 h 3909"/>
                <a:gd name="T4" fmla="*/ 0 w 1"/>
                <a:gd name="T5" fmla="*/ 200 h 39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909">
                  <a:moveTo>
                    <a:pt x="0" y="3908"/>
                  </a:moveTo>
                  <a:lnTo>
                    <a:pt x="0" y="0"/>
                  </a:lnTo>
                  <a:lnTo>
                    <a:pt x="0" y="3908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3" name="Line 12"/>
            <p:cNvSpPr>
              <a:spLocks noChangeShapeType="1"/>
            </p:cNvSpPr>
            <p:nvPr/>
          </p:nvSpPr>
          <p:spPr bwMode="auto">
            <a:xfrm flipV="1">
              <a:off x="4353" y="698"/>
              <a:ext cx="0" cy="8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4" name="Text Box 13"/>
            <p:cNvSpPr txBox="1">
              <a:spLocks noChangeArrowheads="1"/>
            </p:cNvSpPr>
            <p:nvPr/>
          </p:nvSpPr>
          <p:spPr bwMode="auto">
            <a:xfrm>
              <a:off x="1578" y="698"/>
              <a:ext cx="2774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Arial Unicode MS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Arial Unicode MS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Arial Unicode MS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Arial Unicode MS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ru-RU" altLang="ru-RU" sz="7200" b="1" i="1" dirty="0">
                  <a:solidFill>
                    <a:srgbClr val="FF0000"/>
                  </a:solidFill>
                </a:rPr>
                <a:t>Птицы:</a:t>
              </a:r>
            </a:p>
          </p:txBody>
        </p:sp>
      </p:grpSp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786322"/>
            <a:ext cx="2592000" cy="176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629939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g7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05208">
            <a:off x="5486400" y="990600"/>
            <a:ext cx="2743200" cy="1312863"/>
          </a:xfrm>
          <a:prstGeom prst="rect">
            <a:avLst/>
          </a:prstGeom>
          <a:noFill/>
        </p:spPr>
      </p:pic>
      <p:pic>
        <p:nvPicPr>
          <p:cNvPr id="6149" name="Picture 5" descr="img7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78214">
            <a:off x="533400" y="1143000"/>
            <a:ext cx="4191000" cy="2030413"/>
          </a:xfrm>
          <a:prstGeom prst="rect">
            <a:avLst/>
          </a:prstGeom>
          <a:noFill/>
        </p:spPr>
      </p:pic>
      <p:pic>
        <p:nvPicPr>
          <p:cNvPr id="6150" name="Picture 6" descr="img7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20096">
            <a:off x="6096000" y="3505200"/>
            <a:ext cx="1158875" cy="1722438"/>
          </a:xfrm>
          <a:prstGeom prst="rect">
            <a:avLst/>
          </a:prstGeom>
          <a:noFill/>
        </p:spPr>
      </p:pic>
      <p:pic>
        <p:nvPicPr>
          <p:cNvPr id="6152" name="Picture 8" descr="img6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4267200"/>
            <a:ext cx="2389188" cy="226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img788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206" y="0"/>
            <a:ext cx="8416073" cy="6788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28860" y="5715016"/>
            <a:ext cx="4168791" cy="71438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>
              <a:buFontTx/>
              <a:buNone/>
            </a:pPr>
            <a:r>
              <a:rPr lang="ru-RU" sz="6600" dirty="0">
                <a:solidFill>
                  <a:srgbClr val="FF0000"/>
                </a:solidFill>
              </a:rPr>
              <a:t>ПАВЛИН</a:t>
            </a:r>
          </a:p>
        </p:txBody>
      </p:sp>
      <p:pic>
        <p:nvPicPr>
          <p:cNvPr id="7173" name="Picture 5" descr="pavl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-32579"/>
            <a:ext cx="7786742" cy="5679766"/>
          </a:xfrm>
          <a:prstGeom prst="rect">
            <a:avLst/>
          </a:prstGeom>
          <a:noFill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916238" y="6237288"/>
            <a:ext cx="2696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275" y="0"/>
            <a:ext cx="5292725" cy="908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13" name="Picture 13" descr="оре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80963"/>
            <a:ext cx="4410074" cy="370522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17" name="Picture 17" descr="филин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9" y="0"/>
            <a:ext cx="4143403" cy="371448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16" name="Picture 16" descr="лебед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8375" y="3754438"/>
            <a:ext cx="3022600" cy="3022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15" name="Picture 15" descr="голуб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9950" y="3900488"/>
            <a:ext cx="3836988" cy="287813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Picture 14" descr="гус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138" y="3884613"/>
            <a:ext cx="2039937" cy="28797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aababy_pesni_uralskih_pt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500562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7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921891" cy="3714768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активную работу</a:t>
            </a:r>
            <a:r>
              <a:rPr lang="ru-RU" sz="5500" dirty="0" smtClean="0">
                <a:solidFill>
                  <a:srgbClr val="C00000"/>
                </a:solidFill>
              </a:rPr>
              <a:t/>
            </a:r>
            <a:br>
              <a:rPr lang="ru-RU" sz="5500" dirty="0" smtClean="0">
                <a:solidFill>
                  <a:srgbClr val="C00000"/>
                </a:solidFill>
              </a:rPr>
            </a:br>
            <a:r>
              <a:rPr lang="ru-RU" sz="5500" dirty="0" smtClean="0">
                <a:solidFill>
                  <a:srgbClr val="C00000"/>
                </a:solidFill>
              </a:rPr>
              <a:t/>
            </a:r>
            <a:br>
              <a:rPr lang="ru-RU" sz="5500" dirty="0" smtClean="0">
                <a:solidFill>
                  <a:srgbClr val="C00000"/>
                </a:solidFill>
              </a:rPr>
            </a:br>
            <a:r>
              <a:rPr lang="ru-RU" sz="8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Берегите птиц!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0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198</TotalTime>
  <Words>21</Words>
  <Application>Microsoft Office PowerPoint</Application>
  <PresentationFormat>Экран (4:3)</PresentationFormat>
  <Paragraphs>13</Paragraphs>
  <Slides>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  <vt:lpstr>Спасибо за активную работу  Берегите птиц!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admin</cp:lastModifiedBy>
  <cp:revision>30</cp:revision>
  <dcterms:created xsi:type="dcterms:W3CDTF">2016-01-27T14:11:14Z</dcterms:created>
  <dcterms:modified xsi:type="dcterms:W3CDTF">2017-10-30T12:35:53Z</dcterms:modified>
</cp:coreProperties>
</file>