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  <p:sldId id="264" r:id="rId9"/>
    <p:sldId id="263" r:id="rId10"/>
    <p:sldId id="265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8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9A44-5E19-4DD6-866A-709475967422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E5DA5-683B-464A-A31A-695935488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эксперт\Desktop\открытый урок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58"/>
            <a:ext cx="9144000" cy="682388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344816" cy="36004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Monotype Corsiva" pitchFamily="66" charset="0"/>
              </a:rPr>
              <a:t>Guten</a:t>
            </a:r>
            <a:r>
              <a:rPr lang="en-US" sz="6000" b="1" dirty="0">
                <a:solidFill>
                  <a:srgbClr val="C00000"/>
                </a:solidFill>
                <a:latin typeface="Monotype Corsiva" pitchFamily="66" charset="0"/>
              </a:rPr>
              <a:t> Tag, </a:t>
            </a:r>
            <a:r>
              <a:rPr lang="en-US" sz="6000" b="1" dirty="0" err="1">
                <a:solidFill>
                  <a:srgbClr val="C00000"/>
                </a:solidFill>
                <a:latin typeface="Monotype Corsiva" pitchFamily="66" charset="0"/>
              </a:rPr>
              <a:t>liebe</a:t>
            </a:r>
            <a:r>
              <a:rPr lang="en-US" sz="6000" b="1" dirty="0">
                <a:solidFill>
                  <a:srgbClr val="C00000"/>
                </a:solidFill>
                <a:latin typeface="Monotype Corsiva" pitchFamily="66" charset="0"/>
              </a:rPr>
              <a:t> Kinder! </a:t>
            </a: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6000" b="1" dirty="0" err="1" smtClean="0">
                <a:solidFill>
                  <a:srgbClr val="C00000"/>
                </a:solidFill>
                <a:latin typeface="Monotype Corsiva" pitchFamily="66" charset="0"/>
              </a:rPr>
              <a:t>Herzlich</a:t>
            </a:r>
            <a:r>
              <a:rPr lang="en-US" sz="6000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en-US" sz="6000" b="1" dirty="0" err="1">
                <a:solidFill>
                  <a:srgbClr val="C00000"/>
                </a:solidFill>
                <a:latin typeface="Monotype Corsiva" pitchFamily="66" charset="0"/>
              </a:rPr>
              <a:t>Willkommen</a:t>
            </a:r>
            <a:r>
              <a:rPr lang="en-US" sz="6000" b="1" dirty="0" smtClean="0">
                <a:solidFill>
                  <a:srgbClr val="C00000"/>
                </a:solidFill>
                <a:latin typeface="Monotype Corsiva" pitchFamily="66" charset="0"/>
              </a:rPr>
              <a:t>,</a:t>
            </a: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6000" b="1" dirty="0" err="1" smtClean="0">
                <a:solidFill>
                  <a:srgbClr val="C00000"/>
                </a:solidFill>
                <a:latin typeface="Monotype Corsiva" pitchFamily="66" charset="0"/>
              </a:rPr>
              <a:t>Liebe</a:t>
            </a:r>
            <a:r>
              <a:rPr lang="en-US" sz="60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Monotype Corsiva" pitchFamily="66" charset="0"/>
              </a:rPr>
              <a:t>Kollegen</a:t>
            </a: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!</a:t>
            </a:r>
            <a:endParaRPr lang="ru-RU" sz="6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ist  zuerst grün, dann rot oder gelb. Sie ist  rund. Sie  pflanzt im Gemüsegarten. Die Menschen machen Ketchup, Salate und  die Saft(c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de-DE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ist das?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Die </a:t>
            </a:r>
            <a:r>
              <a:rPr lang="en-US" dirty="0" err="1" smtClean="0">
                <a:solidFill>
                  <a:srgbClr val="C00000"/>
                </a:solidFill>
              </a:rPr>
              <a:t>Tomate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088232"/>
          </a:xfrm>
        </p:spPr>
        <p:txBody>
          <a:bodyPr>
            <a:normAutofit/>
          </a:bodyPr>
          <a:lstStyle/>
          <a:p>
            <a:r>
              <a:rPr lang="en-US" sz="8800" b="1" dirty="0" err="1">
                <a:solidFill>
                  <a:srgbClr val="C00000"/>
                </a:solidFill>
                <a:latin typeface="Monotype Corsiva" pitchFamily="66" charset="0"/>
              </a:rPr>
              <a:t>Spielt</a:t>
            </a:r>
            <a:r>
              <a:rPr lang="en-US" sz="8800" b="1" dirty="0">
                <a:solidFill>
                  <a:srgbClr val="C00000"/>
                </a:solidFill>
                <a:latin typeface="Monotype Corsiva" pitchFamily="66" charset="0"/>
              </a:rPr>
              <a:t> die </a:t>
            </a:r>
            <a:r>
              <a:rPr lang="en-US" sz="8800" b="1" dirty="0" err="1">
                <a:solidFill>
                  <a:srgbClr val="C00000"/>
                </a:solidFill>
                <a:latin typeface="Monotype Corsiva" pitchFamily="66" charset="0"/>
              </a:rPr>
              <a:t>Szene</a:t>
            </a:r>
            <a:r>
              <a:rPr lang="en-US" sz="8800" b="1" dirty="0">
                <a:solidFill>
                  <a:srgbClr val="C00000"/>
                </a:solidFill>
                <a:latin typeface="Monotype Corsiva" pitchFamily="66" charset="0"/>
              </a:rPr>
              <a:t>.</a:t>
            </a:r>
            <a:endParaRPr lang="ru-RU" sz="8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147248" cy="30243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pic>
        <p:nvPicPr>
          <p:cNvPr id="5" name="Picture 2" descr="C:\Documents and Settings\Metodist\Рабочий стол\немецкий\scan_27.jpg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7988"/>
            <a:ext cx="52705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3168352"/>
          </a:xfrm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  <a:latin typeface="Monotype Corsiva" pitchFamily="66" charset="0"/>
              </a:rPr>
              <a:t>Hausafgaben</a:t>
            </a:r>
            <a:r>
              <a:rPr lang="en-US" sz="88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en-US" sz="8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tx2"/>
                </a:solidFill>
                <a:latin typeface="Monotype Corsiva" pitchFamily="66" charset="0"/>
              </a:rPr>
              <a:t>стр. 76, упр. 3а, выучить наизусть</a:t>
            </a:r>
            <a:endParaRPr lang="ru-RU" sz="8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Речевая разминка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Es war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eine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Mutter,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Die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hatte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4 Kinder,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Den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Frühling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, den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Sommer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,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Den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Herbst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und den Winter.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Der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Frühling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bringt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Blumen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Der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Sommer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bringt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Klee,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Der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Herbst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,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der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bringt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Trauben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,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Der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Winter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bringt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3900" dirty="0" err="1">
                <a:solidFill>
                  <a:srgbClr val="002060"/>
                </a:solidFill>
                <a:latin typeface="Monotype Corsiva" pitchFamily="66" charset="0"/>
              </a:rPr>
              <a:t>Schnee</a:t>
            </a:r>
            <a:r>
              <a:rPr lang="en-US" sz="3900" dirty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900" dirty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en-US" sz="6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heisst</a:t>
            </a:r>
            <a:r>
              <a:rPr lang="en-US" sz="6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unser</a:t>
            </a:r>
            <a:r>
              <a:rPr lang="en-US" sz="6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Thema</a:t>
            </a:r>
            <a:r>
              <a:rPr lang="en-US" sz="6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1"/>
            <a:ext cx="8280920" cy="1252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Thema</a:t>
            </a:r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Obst</a:t>
            </a:r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en-US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Gemuse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787208" cy="93610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Macht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Wörter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komplett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492896"/>
            <a:ext cx="7787208" cy="3633267"/>
          </a:xfrm>
        </p:spPr>
        <p:txBody>
          <a:bodyPr numCol="2">
            <a:normAutofit/>
          </a:bodyPr>
          <a:lstStyle/>
          <a:p>
            <a:r>
              <a:rPr lang="en-US" dirty="0" err="1" smtClean="0"/>
              <a:t>Der</a:t>
            </a:r>
            <a:r>
              <a:rPr lang="en-US" dirty="0" smtClean="0"/>
              <a:t>  </a:t>
            </a:r>
            <a:r>
              <a:rPr lang="en-US" dirty="0" err="1" smtClean="0"/>
              <a:t>Ap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Bir</a:t>
            </a:r>
            <a:endParaRPr lang="en-US" dirty="0" smtClean="0"/>
          </a:p>
          <a:p>
            <a:r>
              <a:rPr lang="en-US" dirty="0" smtClean="0"/>
              <a:t>Die Me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Gur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Toma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Karto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     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          </a:t>
            </a:r>
          </a:p>
          <a:p>
            <a:r>
              <a:rPr lang="en-US" dirty="0" smtClean="0"/>
              <a:t>   ne</a:t>
            </a:r>
          </a:p>
          <a:p>
            <a:r>
              <a:rPr lang="en-US" dirty="0" smtClean="0"/>
              <a:t> lone </a:t>
            </a:r>
          </a:p>
          <a:p>
            <a:r>
              <a:rPr lang="en-US" dirty="0" err="1" smtClean="0"/>
              <a:t>ffel</a:t>
            </a:r>
            <a:endParaRPr lang="en-US" dirty="0" smtClean="0"/>
          </a:p>
          <a:p>
            <a:r>
              <a:rPr lang="en-US" dirty="0" err="1" smtClean="0"/>
              <a:t>fel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068960"/>
            <a:ext cx="7920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ne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797152"/>
            <a:ext cx="1152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te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492897"/>
            <a:ext cx="2297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fel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645024"/>
            <a:ext cx="2458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lone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4221088"/>
            <a:ext cx="2503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5373216"/>
            <a:ext cx="2275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ffel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227687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Metodist\Рабочий стол\немецкий\scan_05.jpg"/>
          <p:cNvPicPr>
            <a:picLocks noChangeAspect="1" noChangeArrowheads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696744" cy="45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err="1" smtClean="0">
                <a:solidFill>
                  <a:srgbClr val="002060"/>
                </a:solidFill>
              </a:rPr>
              <a:t>Ich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esse</a:t>
            </a:r>
            <a:r>
              <a:rPr lang="en-US" sz="6600" dirty="0" smtClean="0">
                <a:solidFill>
                  <a:srgbClr val="002060"/>
                </a:solidFill>
              </a:rPr>
              <a:t> ….</a:t>
            </a:r>
            <a:r>
              <a:rPr lang="en-US" sz="6600" dirty="0" err="1" smtClean="0">
                <a:solidFill>
                  <a:srgbClr val="002060"/>
                </a:solidFill>
              </a:rPr>
              <a:t>gern</a:t>
            </a:r>
            <a:r>
              <a:rPr lang="en-US" sz="66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… </a:t>
            </a:r>
            <a:r>
              <a:rPr lang="en-US" sz="6600" dirty="0" err="1" smtClean="0">
                <a:solidFill>
                  <a:srgbClr val="002060"/>
                </a:solidFill>
              </a:rPr>
              <a:t>mag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ich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nicht</a:t>
            </a:r>
            <a:r>
              <a:rPr lang="en-US" sz="6600" dirty="0" smtClean="0">
                <a:solidFill>
                  <a:srgbClr val="002060"/>
                </a:solidFill>
              </a:rPr>
              <a:t>.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pflanzt  im Garten. Er ist grün und rund. Aus ihm kann man (</a:t>
            </a:r>
            <a:r>
              <a:rPr lang="de-DE" sz="3600" dirty="0" err="1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)  die Suppe kochen(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варить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) und  Salate machen. Was ist das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de-DE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Der Kohl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772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    Sie 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ist lang und gelbrot. Sie „lebt“ in der Erde.  Sie ist  gut für die Gesundheit. Es gibt Vitamine A. Man kann (</a:t>
            </a:r>
            <a:r>
              <a:rPr lang="de-DE" sz="3600" dirty="0" err="1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) Salate machen und  in der Suppe kochen(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варить</a:t>
            </a:r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). Was ist das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de-DE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Mohrrube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212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Речевая разминка</vt:lpstr>
      <vt:lpstr>Wie heisst unser Thema? </vt:lpstr>
      <vt:lpstr>Презентация PowerPoint</vt:lpstr>
      <vt:lpstr>Macht die Wörter komplett!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Spielt die Szene.</vt:lpstr>
      <vt:lpstr>Презентация PowerPoint</vt:lpstr>
      <vt:lpstr>Hausafgaben стр. 76, упр. 3а, выучить наизусть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ADMIN</cp:lastModifiedBy>
  <cp:revision>15</cp:revision>
  <dcterms:created xsi:type="dcterms:W3CDTF">2013-12-05T15:43:45Z</dcterms:created>
  <dcterms:modified xsi:type="dcterms:W3CDTF">2016-10-24T13:26:05Z</dcterms:modified>
</cp:coreProperties>
</file>