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 урока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Плавание способом брасс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008776"/>
          </a:xfrm>
        </p:spPr>
        <p:txBody>
          <a:bodyPr>
            <a:normAutofit/>
          </a:bodyPr>
          <a:lstStyle/>
          <a:p>
            <a:endParaRPr lang="ru-RU" sz="32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32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Учитель  плавания</a:t>
            </a:r>
          </a:p>
          <a:p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Трусова А.В.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482506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2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Брасс является самым древним из спортивных способов плавания, его история насчитывает более, чем десять тысяч лет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Брасс </a:t>
            </a:r>
            <a:r>
              <a:rPr lang="ru-RU" dirty="0"/>
              <a:t>очень напоминает движения лягушки и долгое время назывался «плавание по-лягушачьи</a:t>
            </a:r>
            <a:r>
              <a:rPr lang="ru-RU" dirty="0" smtClean="0"/>
              <a:t>»</a:t>
            </a:r>
          </a:p>
          <a:p>
            <a:r>
              <a:rPr lang="ru-RU" dirty="0"/>
              <a:t>В 1904 году брасс был включен в программу Олимпийских игр в виде заплыва на дистанцию 440 ярдов (402 метра), к состязаниям допускались только мужчины. На следующих играх она была заменена дистанцией 200 метров, которая с тех пор присутствует на каждой Олимпиаде. </a:t>
            </a:r>
          </a:p>
        </p:txBody>
      </p:sp>
    </p:spTree>
    <p:extLst>
      <p:ext uri="{BB962C8B-B14F-4D97-AF65-F5344CB8AC3E}">
        <p14:creationId xmlns:p14="http://schemas.microsoft.com/office/powerpoint/2010/main" val="332724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Брасс (фр. </a:t>
            </a:r>
            <a:r>
              <a:rPr lang="ru-RU" dirty="0" err="1"/>
              <a:t>brasse</a:t>
            </a:r>
            <a:r>
              <a:rPr lang="ru-RU" dirty="0"/>
              <a:t> от фр. </a:t>
            </a:r>
            <a:r>
              <a:rPr lang="ru-RU" dirty="0" err="1"/>
              <a:t>brasser</a:t>
            </a:r>
            <a:r>
              <a:rPr lang="ru-RU" dirty="0"/>
              <a:t> — месить, перемешивать) — стиль спортивного плавания на груди, при котором руки и ноги выполняют симметричные движения в плоскости, параллельной поверхности воды</a:t>
            </a:r>
            <a:r>
              <a:rPr lang="ru-RU" dirty="0" smtClean="0"/>
              <a:t>.</a:t>
            </a:r>
          </a:p>
          <a:p>
            <a:r>
              <a:rPr lang="ru-RU" dirty="0"/>
              <a:t>Брасс самый медленный способ плавания. И он очень удобен при плавании на открытых водоёмах, так как пловец может видеть перед собой значительную часть местности. Плавание брассом применяется при спасении утопающих.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00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плаванием брассом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ru-RU" dirty="0" smtClean="0"/>
              <a:t>а. Руки и ноги вытянуты  </a:t>
            </a:r>
          </a:p>
          <a:p>
            <a:r>
              <a:rPr lang="ru-RU" dirty="0" smtClean="0"/>
              <a:t>б. Подтягивание рук с последующим             отталкиванием  </a:t>
            </a:r>
          </a:p>
          <a:p>
            <a:r>
              <a:rPr lang="ru-RU" dirty="0" smtClean="0"/>
              <a:t> в. Выведение рук и сгибание ног</a:t>
            </a:r>
          </a:p>
          <a:p>
            <a:r>
              <a:rPr lang="ru-RU" dirty="0" smtClean="0"/>
              <a:t>  г. Удар ногами с одновременным</a:t>
            </a:r>
          </a:p>
          <a:p>
            <a:pPr marL="0" indent="0">
              <a:buNone/>
            </a:pPr>
            <a:r>
              <a:rPr lang="ru-RU" dirty="0" smtClean="0"/>
              <a:t> вытягиванием рук.              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43299"/>
            <a:ext cx="2902899" cy="441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79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Повороты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r>
              <a:rPr lang="ru-RU" dirty="0"/>
              <a:t>Правила FINA требуют, чтобы пловец дотрагивался до бортика обеими руками, причем одновременно.</a:t>
            </a:r>
          </a:p>
          <a:p>
            <a:r>
              <a:rPr lang="ru-RU" dirty="0" smtClean="0"/>
              <a:t>В брассе обычно </a:t>
            </a:r>
            <a:r>
              <a:rPr lang="ru-RU" dirty="0"/>
              <a:t>используется поворот «маятником», который начали применять в 1930-х годах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43" y="4653127"/>
            <a:ext cx="21717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83" y="4653134"/>
            <a:ext cx="21717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787" y="4653129"/>
            <a:ext cx="21717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766" y="4653134"/>
            <a:ext cx="21717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18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r>
              <a:rPr lang="ru-RU" sz="4000" dirty="0"/>
              <a:t>Имитационные упражнения на суше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38707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392279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63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Программа соревнований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r>
              <a:rPr lang="ru-RU" dirty="0"/>
              <a:t>На соревнованиях брассом плавают 50, 100 и 200 м мужчины и женщины, а также брасс один из способов комплексного плавания </a:t>
            </a:r>
            <a:r>
              <a:rPr lang="ru-RU" dirty="0" smtClean="0"/>
              <a:t>на 100м (</a:t>
            </a:r>
            <a:r>
              <a:rPr lang="ru-RU" dirty="0"/>
              <a:t>только в бассейне 25 м)</a:t>
            </a:r>
            <a:r>
              <a:rPr lang="ru-RU" dirty="0" smtClean="0"/>
              <a:t>, 200м и 400м.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65" y="2852936"/>
            <a:ext cx="517365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576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Юлия Ефимова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r>
              <a:rPr lang="ru-RU" sz="2400" dirty="0"/>
              <a:t>Российская пловчиха, трёхкратный призёр Олимпийских игр 2012 и 2016 годов, шестикратная чемпионка мира, семикратная чемпионка Европы, заслуженный мастер спорта России. Считается одной из ведущих спортсменок в заплывах в стиле </a:t>
            </a:r>
            <a:r>
              <a:rPr lang="ru-RU" sz="2400" dirty="0" smtClean="0"/>
              <a:t>брасс.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818" y="2996952"/>
            <a:ext cx="540065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63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Найди слова, относящиеся к теме урока</a:t>
            </a:r>
            <a:endParaRPr lang="ru-RU" sz="36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60600" y="2727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247449"/>
              </p:ext>
            </p:extLst>
          </p:nvPr>
        </p:nvGraphicFramePr>
        <p:xfrm>
          <a:off x="1187624" y="1412775"/>
          <a:ext cx="6624734" cy="5328590"/>
        </p:xfrm>
        <a:graphic>
          <a:graphicData uri="http://schemas.openxmlformats.org/drawingml/2006/table">
            <a:tbl>
              <a:tblPr firstRow="1" firstCol="1" bandRow="1"/>
              <a:tblGrid>
                <a:gridCol w="618794"/>
                <a:gridCol w="600594"/>
                <a:gridCol w="691593"/>
                <a:gridCol w="691593"/>
                <a:gridCol w="691593"/>
                <a:gridCol w="636994"/>
                <a:gridCol w="673393"/>
                <a:gridCol w="691593"/>
                <a:gridCol w="636994"/>
                <a:gridCol w="691593"/>
              </a:tblGrid>
              <a:tr h="532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п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л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а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в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а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н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и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е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б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г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т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щ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г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о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ш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м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л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ы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д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р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е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л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й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д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щ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г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а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э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ю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е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э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щ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з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а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е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г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с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я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ю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б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п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о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в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о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р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о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т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и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э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о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ч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ы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ы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м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ё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г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ы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ы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з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к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ц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д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к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в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з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п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д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т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л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э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й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в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т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ю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э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ц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ф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ж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е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ф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ю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м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б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р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а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с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с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о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б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м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ж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й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р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щ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т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ц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п</a:t>
                      </a:r>
                      <a:endParaRPr lang="ru-RU" sz="3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п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г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д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60600" y="2727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11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409</Words>
  <Application>Microsoft Office PowerPoint</Application>
  <PresentationFormat>Экран (4:3)</PresentationFormat>
  <Paragraphs>131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Тема урока  Плавание способом брасс</vt:lpstr>
      <vt:lpstr>История</vt:lpstr>
      <vt:lpstr>Брасс</vt:lpstr>
      <vt:lpstr>Техника плаванием брассом</vt:lpstr>
      <vt:lpstr>Повороты</vt:lpstr>
      <vt:lpstr>Имитационные упражнения на суше</vt:lpstr>
      <vt:lpstr>Программа соревнований</vt:lpstr>
      <vt:lpstr>Юлия Ефимова</vt:lpstr>
      <vt:lpstr>Найди слова, относящиеся к теме урока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 Плавание способом брасс</dc:title>
  <dc:creator>User</dc:creator>
  <cp:lastModifiedBy>Пользователь Windows</cp:lastModifiedBy>
  <cp:revision>13</cp:revision>
  <dcterms:created xsi:type="dcterms:W3CDTF">2020-04-11T14:47:29Z</dcterms:created>
  <dcterms:modified xsi:type="dcterms:W3CDTF">2020-04-11T17:26:37Z</dcterms:modified>
</cp:coreProperties>
</file>