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62" r:id="rId3"/>
    <p:sldId id="257" r:id="rId4"/>
    <p:sldId id="258" r:id="rId5"/>
    <p:sldId id="259" r:id="rId6"/>
    <p:sldId id="264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FAFFD-443D-4202-B34A-F7BE7EDE97B4}" type="datetimeFigureOut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98CFF-4C7E-440A-99A8-C4133C65FD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E8C66-4EBD-4CFF-988C-6DDE8C293270}" type="datetimeFigureOut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BBE3E-C749-4D2E-9E03-D691DBD050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6F4D9C-CB04-42ED-9636-7B66D5237BFE}" type="datetimeFigureOut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79301-8D76-4C5A-AAEB-E163EA9C9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CA0ED2-3918-43ED-A498-04A8532E9178}" type="datetimeFigureOut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E5C89-33FF-4F4B-ACE9-BDDAEE94FF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EAD645-FCB7-4529-940C-61225C515472}" type="datetimeFigureOut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AC8DF-E33C-413A-B5D6-116A4000C2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A7202-BF8C-4185-BAC4-4855A31F4833}" type="datetimeFigureOut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FF1C5-22E5-4C2F-B10C-F901A2D48A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B7357-580A-4172-B60D-C646E570CBCE}" type="datetimeFigureOut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00F7F-DCF3-4DCA-9D03-229E81CDF8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81FAD1-30FE-4EEE-9EC8-EB95C933DFBB}" type="datetimeFigureOut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F4A38-A5E8-47F5-B169-42B2BBDB8A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FC1941-8927-439B-B192-851A7C9A909E}" type="datetimeFigureOut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FD2A4-529D-4B71-9D3E-2D2010AC71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E55FF-E467-4053-89B1-E5AA3F4DC4BC}" type="datetimeFigureOut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AC0F58-44DC-41D9-8788-D9340F4006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D6BA57-8D8A-4229-8AED-648A7E35CADB}" type="datetimeFigureOut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4439494-3286-4F06-AB74-4CA75EC379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A8FDBBA-EECD-4CD7-B865-CFE42037FF3D}" type="datetimeFigureOut">
              <a:rPr lang="ru-RU" smtClean="0"/>
              <a:pPr>
                <a:defRPr/>
              </a:pPr>
              <a:t>24.01.2016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DFD8F53-F951-4E8D-942F-B19D54C3F3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2857500" cy="796925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bg2">
                    <a:lumMod val="50000"/>
                  </a:schemeClr>
                </a:solidFill>
              </a:rPr>
              <a:t>совы</a:t>
            </a:r>
            <a:endParaRPr lang="ru-RU" sz="7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285875" y="1285875"/>
            <a:ext cx="6667500" cy="50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389063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    </a:t>
            </a:r>
            <a:r>
              <a:rPr lang="ru-RU" sz="2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Совы широко распространены на территории России и  представлены  почти 150 видами.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1738300"/>
            <a:ext cx="3571900" cy="476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571500"/>
            <a:ext cx="8643937" cy="2643188"/>
          </a:xfrm>
        </p:spPr>
        <p:txBody>
          <a:bodyPr>
            <a:noAutofit/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   </a:t>
            </a:r>
            <a:r>
              <a:rPr lang="ru-RU" sz="2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Первейшими из признаков, которые сразу отмечаешь в сове, являются ее крупная голова с большими круглыми, смотрящими вперед глазами. Клюв короткий, изогнутый, с расположенными у основания ноздрями.</a:t>
            </a:r>
            <a:br>
              <a:rPr lang="ru-RU" sz="2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    </a:t>
            </a:r>
            <a:r>
              <a:rPr lang="ru-RU" sz="1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1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3071810"/>
            <a:ext cx="4500594" cy="33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75" y="357188"/>
            <a:ext cx="8429625" cy="2071687"/>
          </a:xfrm>
        </p:spPr>
        <p:txBody>
          <a:bodyPr>
            <a:noAutofit/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                                         Оперение</a:t>
            </a:r>
            <a:r>
              <a:rPr lang="ru-RU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    Окраска оперения у сов, как правило, "защитная", то есть оно сливается с окружающей средой, помогая птице оставаться незамеченной во время дневного отдыха. Перья лесных сов обычно </a:t>
            </a:r>
            <a:r>
              <a:rPr lang="ru-RU" sz="2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коричневатые.</a:t>
            </a:r>
            <a:endParaRPr lang="ru-RU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62706" y="2643183"/>
            <a:ext cx="25524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2596081"/>
            <a:ext cx="2714644" cy="361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285750"/>
            <a:ext cx="8643937" cy="2786063"/>
          </a:xfrm>
        </p:spPr>
        <p:txBody>
          <a:bodyPr>
            <a:norm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    </a:t>
            </a:r>
            <a:r>
              <a:rPr lang="ru-RU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Совы обладают острым зрением и слухом. Их большие глаза приспособлены для охоты в условиях слабого освещения. </a:t>
            </a:r>
            <a:br>
              <a:rPr lang="ru-RU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Хорошо видеть сове помогают большие глаза и способность поворачивать голову почти на 180 градусов. </a:t>
            </a:r>
            <a:br>
              <a:rPr lang="ru-RU" sz="2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2857496"/>
            <a:ext cx="4643470" cy="348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71500"/>
            <a:ext cx="8715375" cy="2714625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Привычки сов</a:t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Почти </a:t>
            </a:r>
            <a:r>
              <a:rPr lang="ru-RU" sz="2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все виды сов ведут ночной образ жизни. </a:t>
            </a:r>
            <a:br>
              <a:rPr lang="ru-RU" sz="2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Днем большинство сов отдыхают в облюбованном месте - на ветке, в расщелине, на уступе скалы, а то и под навесом крыши заброшенного </a:t>
            </a: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дома</a:t>
            </a:r>
            <a:r>
              <a:rPr lang="ru-RU" sz="1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   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3357562"/>
            <a:ext cx="41068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57250"/>
            <a:ext cx="8572500" cy="1928813"/>
          </a:xfrm>
        </p:spPr>
        <p:txBody>
          <a:bodyPr>
            <a:normAutofit fontScale="90000"/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                                                        Рацион сов</a:t>
            </a:r>
            <a:r>
              <a:rPr lang="ru-RU" sz="27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sz="27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 </a:t>
            </a:r>
            <a:r>
              <a:rPr lang="ru-RU" sz="2700" b="1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   </a:t>
            </a:r>
            <a:r>
              <a:rPr lang="ru-RU" sz="27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Совы почти всегда питаются  живой добычей. Их рацион  это- мыши, полевки, землеройки, </a:t>
            </a:r>
            <a:r>
              <a:rPr lang="ru-RU" sz="27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крысы,кролики</a:t>
            </a:r>
            <a:r>
              <a:rPr lang="ru-RU" sz="27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, дождевые черви, разные насекомые, небольшие змеи, </a:t>
            </a:r>
            <a:r>
              <a:rPr lang="ru-RU" sz="27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рыба. </a:t>
            </a:r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3" y="2855050"/>
            <a:ext cx="3786214" cy="257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66" y="2857496"/>
            <a:ext cx="3735831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5254b3b2158f416c63ffc8dde8d7a2e6252e38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8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совы</vt:lpstr>
      <vt:lpstr>    Совы широко распространены на территории России и  представлены  почти 150 видами. </vt:lpstr>
      <vt:lpstr>         Первейшими из признаков, которые сразу отмечаешь в сове, являются ее крупная голова с большими круглыми, смотрящими вперед глазами. Клюв короткий, изогнутый, с расположенными у основания ноздрями.      </vt:lpstr>
      <vt:lpstr>                                                Оперение      Окраска оперения у сов, как правило, "защитная", то есть оно сливается с окружающей средой, помогая птице оставаться незамеченной во время дневного отдыха. Перья лесных сов обычно коричневатые.</vt:lpstr>
      <vt:lpstr>     Совы обладают острым зрением и слухом. Их большие глаза приспособлены для охоты в условиях слабого освещения.  Хорошо видеть сове помогают большие глаза и способность поворачивать голову почти на 180 градусов.  </vt:lpstr>
      <vt:lpstr>Привычки сов Почти все виды сов ведут ночной образ жизни.  Днем большинство сов отдыхают в облюбованном месте - на ветке, в расщелине, на уступе скалы, а то и под навесом крыши заброшенного дома    </vt:lpstr>
      <vt:lpstr>                                                               Рацион сов     Совы почти всегда питаются  живой добычей. Их рацион  это- мыши, полевки, землеройки, крысы,кролики, дождевые черви, разные насекомые, небольшие змеи, рыба.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совы</dc:title>
  <dc:creator>Admin</dc:creator>
  <cp:lastModifiedBy>DNS</cp:lastModifiedBy>
  <cp:revision>34</cp:revision>
  <dcterms:created xsi:type="dcterms:W3CDTF">2011-01-17T19:40:10Z</dcterms:created>
  <dcterms:modified xsi:type="dcterms:W3CDTF">2016-01-24T14:25:55Z</dcterms:modified>
</cp:coreProperties>
</file>