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0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30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80" r:id="rId26"/>
    <p:sldId id="283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9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8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83BB-AFD8-4F66-8E28-2D86AFD70204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DAC0-7759-4171-B0E5-BBE0BE7B7B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83BB-AFD8-4F66-8E28-2D86AFD70204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DAC0-7759-4171-B0E5-BBE0BE7B7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83BB-AFD8-4F66-8E28-2D86AFD70204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DAC0-7759-4171-B0E5-BBE0BE7B7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83BB-AFD8-4F66-8E28-2D86AFD70204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DAC0-7759-4171-B0E5-BBE0BE7B7B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83BB-AFD8-4F66-8E28-2D86AFD70204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DAC0-7759-4171-B0E5-BBE0BE7B7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83BB-AFD8-4F66-8E28-2D86AFD70204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DAC0-7759-4171-B0E5-BBE0BE7B7B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83BB-AFD8-4F66-8E28-2D86AFD70204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DAC0-7759-4171-B0E5-BBE0BE7B7B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83BB-AFD8-4F66-8E28-2D86AFD70204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DAC0-7759-4171-B0E5-BBE0BE7B7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83BB-AFD8-4F66-8E28-2D86AFD70204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DAC0-7759-4171-B0E5-BBE0BE7B7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83BB-AFD8-4F66-8E28-2D86AFD70204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DAC0-7759-4171-B0E5-BBE0BE7B7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83BB-AFD8-4F66-8E28-2D86AFD70204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DAC0-7759-4171-B0E5-BBE0BE7B7B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FBF83BB-AFD8-4F66-8E28-2D86AFD70204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B25DAC0-7759-4171-B0E5-BBE0BE7B7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4581128"/>
            <a:ext cx="5112568" cy="882119"/>
          </a:xfrm>
        </p:spPr>
        <p:txBody>
          <a:bodyPr>
            <a:noAutofit/>
          </a:bodyPr>
          <a:lstStyle/>
          <a:p>
            <a:r>
              <a:rPr lang="ru-RU" sz="1800" dirty="0" smtClean="0"/>
              <a:t>Подготовила учитель начальных </a:t>
            </a:r>
          </a:p>
          <a:p>
            <a:r>
              <a:rPr lang="ru-RU" sz="1800" dirty="0" smtClean="0"/>
              <a:t>классов </a:t>
            </a:r>
            <a:r>
              <a:rPr lang="ru-RU" sz="1800" dirty="0" smtClean="0"/>
              <a:t>МОУ «СОШ № 48» г. Магнитогорска</a:t>
            </a:r>
          </a:p>
          <a:p>
            <a:r>
              <a:rPr lang="ru-RU" sz="1800" dirty="0" smtClean="0"/>
              <a:t>Уланова Т.А.</a:t>
            </a: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6864" cy="1597896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Школа России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Окружающий мир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3 класс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Разнообразие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веществ </a:t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2200" dirty="0"/>
          </a:p>
        </p:txBody>
      </p:sp>
    </p:spTree>
    <p:extLst>
      <p:ext uri="{BB962C8B-B14F-4D97-AF65-F5344CB8AC3E}">
        <p14:creationId xmlns="" xmlns:p14="http://schemas.microsoft.com/office/powerpoint/2010/main" val="103202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Рисунок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21507"/>
            <a:ext cx="5832648" cy="59426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31750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145376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017" y="620687"/>
            <a:ext cx="6315351" cy="59059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106599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646"/>
            <a:ext cx="8424936" cy="6318702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48114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90421"/>
            <a:ext cx="4680520" cy="617211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65171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спас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38706">
            <a:off x="619440" y="3315586"/>
            <a:ext cx="2456529" cy="2977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портрет петра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76672"/>
            <a:ext cx="2448271" cy="32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мозаи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198">
            <a:off x="5845665" y="3237216"/>
            <a:ext cx="2597080" cy="3061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0396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18" y="382906"/>
            <a:ext cx="8571654" cy="5710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0462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4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388584"/>
            <a:ext cx="3384376" cy="34235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1272127663_lowest_elevation_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140968"/>
            <a:ext cx="4762500" cy="3324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611560" y="1179384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/>
              <a:t>с</a:t>
            </a:r>
            <a:r>
              <a:rPr lang="ru-RU" sz="5400" b="1" i="1" dirty="0" smtClean="0"/>
              <a:t>оль</a:t>
            </a:r>
            <a:endParaRPr lang="ru-RU" sz="5400" b="1" i="1" dirty="0"/>
          </a:p>
        </p:txBody>
      </p:sp>
    </p:spTree>
    <p:extLst>
      <p:ext uri="{BB962C8B-B14F-4D97-AF65-F5344CB8AC3E}">
        <p14:creationId xmlns="" xmlns:p14="http://schemas.microsoft.com/office/powerpoint/2010/main" val="284409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509" y="404664"/>
            <a:ext cx="6964801" cy="4668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558952" y="5445224"/>
            <a:ext cx="633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/>
              <a:t>д</a:t>
            </a:r>
            <a:r>
              <a:rPr lang="ru-RU" sz="5400" b="1" i="1" dirty="0" smtClean="0"/>
              <a:t>еньги из соли</a:t>
            </a:r>
            <a:endParaRPr lang="ru-RU" sz="5400" b="1" i="1" dirty="0"/>
          </a:p>
        </p:txBody>
      </p:sp>
    </p:spTree>
    <p:extLst>
      <p:ext uri="{BB962C8B-B14F-4D97-AF65-F5344CB8AC3E}">
        <p14:creationId xmlns="" xmlns:p14="http://schemas.microsoft.com/office/powerpoint/2010/main" val="381510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19" y="404664"/>
            <a:ext cx="8299622" cy="5400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899592" y="5844806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/>
              <a:t>д</a:t>
            </a:r>
            <a:r>
              <a:rPr lang="ru-RU" sz="4000" b="1" i="1" dirty="0" smtClean="0"/>
              <a:t>обыча морской соли</a:t>
            </a:r>
            <a:endParaRPr lang="ru-RU" sz="4000" b="1" i="1" dirty="0"/>
          </a:p>
        </p:txBody>
      </p:sp>
    </p:spTree>
    <p:extLst>
      <p:ext uri="{BB962C8B-B14F-4D97-AF65-F5344CB8AC3E}">
        <p14:creationId xmlns="" xmlns:p14="http://schemas.microsoft.com/office/powerpoint/2010/main" val="216918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8280920" cy="5517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2199220" y="5810385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/>
              <a:t>с</a:t>
            </a:r>
            <a:r>
              <a:rPr lang="ru-RU" sz="4800" b="1" i="1" dirty="0" smtClean="0"/>
              <a:t>оляная шахта</a:t>
            </a:r>
            <a:endParaRPr lang="ru-RU" sz="4800" b="1" i="1" dirty="0"/>
          </a:p>
        </p:txBody>
      </p:sp>
    </p:spTree>
    <p:extLst>
      <p:ext uri="{BB962C8B-B14F-4D97-AF65-F5344CB8AC3E}">
        <p14:creationId xmlns="" xmlns:p14="http://schemas.microsoft.com/office/powerpoint/2010/main" val="252482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332656"/>
            <a:ext cx="7766248" cy="518251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Тела природы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Вещества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Частицы</a:t>
            </a:r>
            <a:endParaRPr lang="ru-RU" dirty="0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427984" y="1268760"/>
            <a:ext cx="72008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572000" y="3356992"/>
            <a:ext cx="72008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54078"/>
            <a:ext cx="4248472" cy="6255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00613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04664"/>
            <a:ext cx="6919416" cy="5189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403648" y="5733256"/>
            <a:ext cx="677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/>
              <a:t>с</a:t>
            </a:r>
            <a:r>
              <a:rPr lang="ru-RU" sz="4800" b="1" i="1" dirty="0" smtClean="0"/>
              <a:t>ахарный тростник</a:t>
            </a:r>
            <a:endParaRPr lang="ru-RU" sz="4800" b="1" i="1" dirty="0"/>
          </a:p>
        </p:txBody>
      </p:sp>
    </p:spTree>
    <p:extLst>
      <p:ext uri="{BB962C8B-B14F-4D97-AF65-F5344CB8AC3E}">
        <p14:creationId xmlns="" xmlns:p14="http://schemas.microsoft.com/office/powerpoint/2010/main" val="233608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97" y="307921"/>
            <a:ext cx="7387028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539552" y="5323945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/>
              <a:t>у</a:t>
            </a:r>
            <a:r>
              <a:rPr lang="ru-RU" sz="4800" b="1" i="1" dirty="0" smtClean="0"/>
              <a:t>борка сахарного тростника</a:t>
            </a:r>
            <a:endParaRPr lang="ru-RU" sz="4800" b="1" i="1" dirty="0"/>
          </a:p>
        </p:txBody>
      </p:sp>
    </p:spTree>
    <p:extLst>
      <p:ext uri="{BB962C8B-B14F-4D97-AF65-F5344CB8AC3E}">
        <p14:creationId xmlns="" xmlns:p14="http://schemas.microsoft.com/office/powerpoint/2010/main" val="158670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83024"/>
            <a:ext cx="7560840" cy="50405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043608" y="5517232"/>
            <a:ext cx="734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/>
              <a:t>с</a:t>
            </a:r>
            <a:r>
              <a:rPr lang="ru-RU" sz="5400" b="1" i="1" dirty="0" smtClean="0"/>
              <a:t>ахарная свёкла</a:t>
            </a:r>
            <a:endParaRPr lang="ru-RU" sz="5400" b="1" i="1" dirty="0"/>
          </a:p>
        </p:txBody>
      </p:sp>
    </p:spTree>
    <p:extLst>
      <p:ext uri="{BB962C8B-B14F-4D97-AF65-F5344CB8AC3E}">
        <p14:creationId xmlns="" xmlns:p14="http://schemas.microsoft.com/office/powerpoint/2010/main" val="300587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94" y="315271"/>
            <a:ext cx="4216430" cy="27986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45" y="3356992"/>
            <a:ext cx="4314056" cy="32355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611560" y="3645024"/>
            <a:ext cx="3456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/>
              <a:t>у</a:t>
            </a:r>
            <a:r>
              <a:rPr lang="ru-RU" sz="4800" b="1" i="1" dirty="0" smtClean="0"/>
              <a:t>борка сахарной свёклы</a:t>
            </a:r>
            <a:endParaRPr lang="ru-RU" sz="4800" b="1" i="1" dirty="0"/>
          </a:p>
        </p:txBody>
      </p:sp>
    </p:spTree>
    <p:extLst>
      <p:ext uri="{BB962C8B-B14F-4D97-AF65-F5344CB8AC3E}">
        <p14:creationId xmlns="" xmlns:p14="http://schemas.microsoft.com/office/powerpoint/2010/main" val="426654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32656"/>
            <a:ext cx="6642956" cy="519513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1763688" y="5605789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/>
              <a:t>глюкоза</a:t>
            </a:r>
            <a:endParaRPr lang="ru-RU" sz="4800" b="1" i="1" dirty="0"/>
          </a:p>
        </p:txBody>
      </p:sp>
    </p:spTree>
    <p:extLst>
      <p:ext uri="{BB962C8B-B14F-4D97-AF65-F5344CB8AC3E}">
        <p14:creationId xmlns="" xmlns:p14="http://schemas.microsoft.com/office/powerpoint/2010/main" val="428794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ks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5723" y="364013"/>
            <a:ext cx="4132151" cy="590897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004048" y="1772816"/>
            <a:ext cx="15759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1" dirty="0" smtClean="0"/>
              <a:t>уксус</a:t>
            </a:r>
            <a:endParaRPr lang="ru-RU" sz="48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3212976"/>
            <a:ext cx="48750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</a:rPr>
              <a:t>опасная кислота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524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478119"/>
            <a:ext cx="9036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5400" b="1" i="1" dirty="0" smtClean="0">
                <a:solidFill>
                  <a:srgbClr val="FF0000"/>
                </a:solidFill>
              </a:rPr>
              <a:t>Тест </a:t>
            </a:r>
          </a:p>
          <a:p>
            <a:r>
              <a:rPr lang="ru-RU" sz="5400" b="1" i="1" dirty="0" smtClean="0">
                <a:solidFill>
                  <a:srgbClr val="FF0000"/>
                </a:solidFill>
              </a:rPr>
              <a:t>«Разнообразие веществ»</a:t>
            </a:r>
            <a:endParaRPr lang="ru-RU" sz="5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026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340768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1. Какая наука изучает вещества?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Экология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Биология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Химия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295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484784"/>
            <a:ext cx="7488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1. Какая наука изучает вещества?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Экология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Биология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FF0000"/>
                </a:solidFill>
              </a:rPr>
              <a:t>Химия</a:t>
            </a:r>
            <a:endParaRPr lang="ru-RU" sz="4800" b="1" dirty="0" smtClean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637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440" y="332656"/>
            <a:ext cx="3627120" cy="50596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758440" y="5661248"/>
            <a:ext cx="3627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Дмитрий Иванович Менделеев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39681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24744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2. Какое вещество в природе встречается в виде камня?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Соль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Сахар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Крахмал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471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5915" y="980728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2. Какое вещество в природе встречается в виде камня?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FF0000"/>
                </a:solidFill>
              </a:rPr>
              <a:t>Соль</a:t>
            </a:r>
            <a:endParaRPr lang="ru-RU" sz="4800" b="1" dirty="0" smtClean="0">
              <a:solidFill>
                <a:srgbClr val="FF000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Сахар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Крахмал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175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24744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3. Какое вещество добывают из тростника и свёклы?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Соль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Сахар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Крахмал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471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7392" y="1124744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3. Какое вещество добывают из тростника и свёклы?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Соль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Сахар</a:t>
            </a:r>
            <a:endParaRPr lang="ru-RU" sz="4800" b="1" dirty="0" smtClean="0">
              <a:solidFill>
                <a:srgbClr val="FF0000"/>
              </a:solidFill>
              <a:effectLst/>
            </a:endParaRPr>
          </a:p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Крахмал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591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80728"/>
            <a:ext cx="8136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4. Плоды  какого растения богаты глюкозой?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Апельсина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Груши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Винограда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811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96752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4. Плоды  какого растения богаты глюкозой?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Апельсина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Груши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FF0000"/>
                </a:solidFill>
              </a:rPr>
              <a:t>Винограда</a:t>
            </a:r>
            <a:endParaRPr lang="ru-RU" sz="4800" b="1" dirty="0" smtClean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421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196752"/>
            <a:ext cx="7488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5. Каким веществом удобряют растения?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Солью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Сахаром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Крахмалом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952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052736"/>
            <a:ext cx="69127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5. Каким веществом удобряют растения?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FF0000"/>
                </a:solidFill>
              </a:rPr>
              <a:t>Солью</a:t>
            </a:r>
            <a:endParaRPr lang="ru-RU" sz="4800" b="1" dirty="0" smtClean="0">
              <a:solidFill>
                <a:srgbClr val="FF000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Сахаром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Крахмалом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874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3002" y="980728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6. Какое вещество добавляют, когда варят кисель?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Соль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Кислоту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Крахмал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122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3872" y="1052736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6. Какое вещество добавляют, когда варят кисель?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Соль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Кислоту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FF0000"/>
                </a:solidFill>
              </a:rPr>
              <a:t>Крахмал</a:t>
            </a:r>
            <a:endParaRPr lang="ru-RU" sz="4800" b="1" dirty="0" smtClean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762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01280"/>
            <a:ext cx="3930257" cy="46398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627784" y="5373216"/>
            <a:ext cx="3930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Николай Дмитриевич Зелинский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15719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052736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7. Какое вещество  может быть лимонным, яблочным и щавелевым?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Соль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Кислота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Крахмал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237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24744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7. Какое вещество  может быть лимонным, яблочным и щавелевым?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Соль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FF0000"/>
                </a:solidFill>
              </a:rPr>
              <a:t>Кислота</a:t>
            </a:r>
            <a:endParaRPr lang="ru-RU" sz="4800" b="1" dirty="0" smtClean="0">
              <a:solidFill>
                <a:srgbClr val="FF000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Крахмал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325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70728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8. Какое вещество может быть опасно для здоровья человека?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Соль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Кислота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Крахмал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30139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80728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8. Какое вещество может быть опасно для здоровья человека?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Соль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FF0000"/>
                </a:solidFill>
              </a:rPr>
              <a:t>Кислота</a:t>
            </a:r>
            <a:endParaRPr lang="ru-RU" sz="4800" b="1" dirty="0" smtClean="0">
              <a:solidFill>
                <a:srgbClr val="FF000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Крахмал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606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96752"/>
            <a:ext cx="77048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9. В каком продукте нет крахмала?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В яблоке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В хлебе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В картофеле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594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268760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9. В каком продукте нет крахмала?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FF0000"/>
                </a:solidFill>
              </a:rPr>
              <a:t>В яблоке</a:t>
            </a:r>
            <a:endParaRPr lang="ru-RU" sz="4800" b="1" dirty="0" smtClean="0">
              <a:solidFill>
                <a:srgbClr val="FF000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В хлебе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В картофеле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383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340768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10. Какие дожди вредны для растений?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Грибные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Грозовые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Кислотные </a:t>
            </a:r>
            <a:endParaRPr lang="ru-RU" sz="4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260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196752"/>
            <a:ext cx="74168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7030A0"/>
                </a:solidFill>
              </a:rPr>
              <a:t>10. Какие дожди вредны для растений?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Грибные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7030A0"/>
                </a:solidFill>
              </a:rPr>
              <a:t>Грозовые</a:t>
            </a:r>
            <a:endParaRPr lang="ru-RU" sz="4800" b="1" dirty="0" smtClean="0">
              <a:solidFill>
                <a:srgbClr val="7030A0"/>
              </a:solidFill>
              <a:effectLst/>
            </a:endParaRPr>
          </a:p>
          <a:p>
            <a:pPr lvl="0" algn="ctr"/>
            <a:r>
              <a:rPr lang="ru-RU" sz="4800" b="1" dirty="0" smtClean="0">
                <a:solidFill>
                  <a:srgbClr val="FF0000"/>
                </a:solidFill>
              </a:rPr>
              <a:t>Кислотные 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711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1052736"/>
            <a:ext cx="6512511" cy="3528392"/>
          </a:xfrm>
        </p:spPr>
        <p:txBody>
          <a:bodyPr/>
          <a:lstStyle/>
          <a:p>
            <a:pPr algn="l">
              <a:buNone/>
            </a:pPr>
            <a:r>
              <a:rPr lang="ru-RU" sz="6600" dirty="0" smtClean="0"/>
              <a:t>МОЛОДЦЫ!</a:t>
            </a:r>
            <a:endParaRPr lang="ru-RU" sz="6600" dirty="0"/>
          </a:p>
        </p:txBody>
      </p:sp>
      <p:pic>
        <p:nvPicPr>
          <p:cNvPr id="1026" name="Picture 2" descr="https://ds02.infourok.ru/uploads/ex/0ce2/00031a21-868175c7/1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420888"/>
            <a:ext cx="5447655" cy="40857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560" y="260648"/>
            <a:ext cx="4096455" cy="53285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822264" y="5783250"/>
            <a:ext cx="4291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Александр Порфирьевич Бородин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426862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М.В. Ломоносов. Художник С. Бондар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98" y="548680"/>
            <a:ext cx="4176464" cy="57606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16016" y="1772816"/>
            <a:ext cx="36108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Михаил</a:t>
            </a:r>
          </a:p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 Васильевич Ломоносов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742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3" y="620688"/>
            <a:ext cx="7488560" cy="5510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34868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764704"/>
            <a:ext cx="7011779" cy="515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60143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в москв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89" y="332656"/>
            <a:ext cx="5205150" cy="6120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  <a:softEdge rad="31750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107537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233</TotalTime>
  <Words>314</Words>
  <Application>Microsoft Office PowerPoint</Application>
  <PresentationFormat>Экран (4:3)</PresentationFormat>
  <Paragraphs>104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Воздушный поток</vt:lpstr>
      <vt:lpstr>Школа России Окружающий мир  3 класс Разнообразие веществ  </vt:lpstr>
      <vt:lpstr>Тела природы   Вещества   Частицы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МОЛОДЦЫ!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Разнообразие веществ  урок окружающего мира  в 3-б классе</dc:title>
  <dc:creator>Пользователь</dc:creator>
  <cp:lastModifiedBy>Admin</cp:lastModifiedBy>
  <cp:revision>23</cp:revision>
  <dcterms:created xsi:type="dcterms:W3CDTF">2015-09-17T20:35:07Z</dcterms:created>
  <dcterms:modified xsi:type="dcterms:W3CDTF">2021-09-29T07:19:47Z</dcterms:modified>
</cp:coreProperties>
</file>