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4" r:id="rId2"/>
    <p:sldId id="263" r:id="rId3"/>
    <p:sldId id="265" r:id="rId4"/>
    <p:sldId id="257" r:id="rId5"/>
    <p:sldId id="256" r:id="rId6"/>
    <p:sldId id="260" r:id="rId7"/>
    <p:sldId id="258" r:id="rId8"/>
    <p:sldId id="259" r:id="rId9"/>
    <p:sldId id="261" r:id="rId10"/>
    <p:sldId id="266" r:id="rId11"/>
    <p:sldId id="262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04" autoAdjust="0"/>
    <p:restoredTop sz="94660"/>
  </p:normalViewPr>
  <p:slideViewPr>
    <p:cSldViewPr>
      <p:cViewPr varScale="1">
        <p:scale>
          <a:sx n="86" d="100"/>
          <a:sy n="86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F9A70-EE6F-4F3E-A15E-813290D082A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2B5A8-0459-4509-8BC9-86E82F95E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2B5A8-0459-4509-8BC9-86E82F95E50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76;&#1084;&#1080;&#1085;&#1080;&#1089;&#1090;&#1088;&#1072;&#1090;&#1086;&#1088;.BEST-1ZQO3I5USM\Desktop\&#1072;&#1083;&#1084;&#1072;&#1089;&#1091;%20&#1073;&#1091;&#1092;&#1077;&#1088;&#1099;\&#1072;&#1083;&#1084;&#1072;&#1089;&#1091;%20&#1073;&#1091;&#1092;&#1077;&#1088;&#1099;_0001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kk-KZ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«Жүректен шыққан сөз жүрекке жол табады» Ә.Науай. </a:t>
            </a:r>
            <a:endParaRPr lang="ru-RU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169920"/>
          </a:xfrm>
        </p:spPr>
        <p:txBody>
          <a:bodyPr>
            <a:normAutofit fontScale="92500"/>
          </a:bodyPr>
          <a:lstStyle/>
          <a:p>
            <a:r>
              <a:rPr lang="kk-KZ" b="1" dirty="0" smtClean="0"/>
              <a:t>Шенбер бойынша тұрып,жүректі үлестіру арқылы бір-біріне тілек айту. </a:t>
            </a:r>
          </a:p>
          <a:p>
            <a:r>
              <a:rPr lang="kk-KZ" b="1" dirty="0" smtClean="0"/>
              <a:t>Жылы сөз адамдарды, достастырады, сабырлы болуға, денсаулығын сақтауға, көңілін көтеруге, ашуын қайтаруға септігін тигізеді. Әр айтылған</a:t>
            </a:r>
          </a:p>
          <a:p>
            <a:pPr>
              <a:buNone/>
            </a:pPr>
            <a:r>
              <a:rPr lang="kk-KZ" b="1" dirty="0" smtClean="0"/>
              <a:t>    сөзді адам жүрегімен қабылдайды. Сондықтан, қолдан келгенше бір-біріңе жылы, жақсы сөздер айтқан дұрыс.</a:t>
            </a:r>
            <a:endParaRPr lang="ru-RU" b="1" dirty="0"/>
          </a:p>
        </p:txBody>
      </p:sp>
      <p:pic>
        <p:nvPicPr>
          <p:cNvPr id="1026" name="Picture 2" descr="http://justclickit.ru/flash/heart/heart%20(153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1905000" cy="1019176"/>
          </a:xfrm>
          <a:prstGeom prst="rect">
            <a:avLst/>
          </a:prstGeom>
          <a:noFill/>
        </p:spPr>
      </p:pic>
      <p:pic>
        <p:nvPicPr>
          <p:cNvPr id="5" name="Picture 2" descr="http://justclickit.ru/flash/heart/heart%20(153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066800"/>
            <a:ext cx="1295400" cy="381000"/>
          </a:xfrm>
          <a:prstGeom prst="rect">
            <a:avLst/>
          </a:prstGeom>
          <a:noFill/>
        </p:spPr>
      </p:pic>
      <p:pic>
        <p:nvPicPr>
          <p:cNvPr id="6" name="Picture 2" descr="http://justclickit.ru/flash/heart/heart%20(153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838200"/>
            <a:ext cx="1905000" cy="1019176"/>
          </a:xfrm>
          <a:prstGeom prst="rect">
            <a:avLst/>
          </a:prstGeom>
          <a:noFill/>
        </p:spPr>
      </p:pic>
      <p:pic>
        <p:nvPicPr>
          <p:cNvPr id="7" name="Picture 2" descr="http://justclickit.ru/flash/heart/heart%20(153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143000"/>
            <a:ext cx="12954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«Көршіңе әңгімелеп бер» </a:t>
            </a:r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әдісі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Тақырып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бойынша өздері білетін барлық жағдайды көршісіне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дауыстап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айтып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беру. Тыңдап отырған көршісі жұбын бағалайды.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Топтық жұмыс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топ: Алмасу буфері.Арнаулы символдар енгізу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 топ:  Алмасу буферінің кеңейтілген режімі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5334000"/>
            <a:ext cx="6993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«Бас бармақ» әдісі бойынша бағалау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981200"/>
            <a:ext cx="441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«Бас бармақ» </a:t>
            </a:r>
            <a:r>
              <a:rPr lang="kk-K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әдісі бойынша </a:t>
            </a:r>
            <a:br>
              <a:rPr lang="kk-K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earsandeyes.de/uploads/images/presse/detail/231_markenlis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7620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Тәжірибелік тапсырма.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1000" y="1371600"/>
            <a:ext cx="8763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MS Word  құжатын ашыңдар.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Төменгі мәтінді теріңдер: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MS Word  мәтіндік редатор - мәтіндік құжаттарды дайындауға, түзетуге және қағазға басып шығаруға арналған.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1-жолдағы мәтінді көшіріп,мәтін соңына әкеліп қойындар.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Тағыда бір құжат ашып, оған мына мәтінді  теріңдер: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Алмасу буферы дегеніміз - Құжаттар мен қолданбалы программалар арасында мәтіндік немесе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графикалық ақпарат алмасуға арналған дербес компьютер жадының арнаулы бөлігі.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Екі құжатты ретімен орналастырып 1-құжаттағы  3-жолды көшіріп, 2-құжатқа орналастырыңдар.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Екі құжаттың орналасуын Альбом түрінде ауыстырыңдар.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305800" cy="114300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“Инфо-домино” ойыны</a:t>
            </a:r>
            <a:endParaRPr lang="ru-RU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static3.depositphotos.com/1006610/229/i/950/depositphotos_2294424-Playing-Dominoes.jpg"/>
          <p:cNvPicPr>
            <a:picLocks noChangeAspect="1" noChangeArrowheads="1"/>
          </p:cNvPicPr>
          <p:nvPr/>
        </p:nvPicPr>
        <p:blipFill>
          <a:blip r:embed="rId2"/>
          <a:srcRect l="10063" t="15394" b="18801"/>
          <a:stretch>
            <a:fillRect/>
          </a:stretch>
        </p:blipFill>
        <p:spPr bwMode="auto">
          <a:xfrm>
            <a:off x="5410200" y="152400"/>
            <a:ext cx="3505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71600" y="3429000"/>
            <a:ext cx="670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Әр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топқа  тақырып бойынша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домино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Ең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доминоның сол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бөлігінде  жауап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оң жағы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Әр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топ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өзінің үлестірме беттерін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араластырып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доминоны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сұрақтың сәйкес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жауаптары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Сұрақтың  жауабы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сәйкес келген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жағдайда ғана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домино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ойыны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ойналады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қандай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үлестірме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артық қалып қойса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демек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топ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мүшелері бір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жерден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қате жібергенін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4419600" cy="1143000"/>
          </a:xfrm>
        </p:spPr>
        <p:txBody>
          <a:bodyPr>
            <a:noAutofit/>
          </a:bodyPr>
          <a:lstStyle/>
          <a:p>
            <a:pPr algn="ctr"/>
            <a:r>
              <a:rPr lang="kk-KZ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br>
              <a:rPr lang="kk-KZ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“Табыс” ағашы</a:t>
            </a:r>
            <a:endParaRPr lang="ru-RU" sz="4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s://static4.depositphotos.com/1012083/295/v/950/depositphotos_2955230-stock-illustration-leafy-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914400"/>
            <a:ext cx="4340225" cy="5530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47800" y="22098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Сабақ өте қызықты болды. Маған ұнады. Тапсырмаларды өзім орындадым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1047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600200" y="38100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Маған сабақ ұнады,бірақ  аздап қателер болды.Маған мұғалім мен оқушылар көмектесті.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0200" y="54102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Маған сабақ қыыызықсыз болды. Мен тапсырмаларды орындамадым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 тапсырмасы </a:t>
            </a:r>
            <a:endParaRPr lang="ru-RU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800" y="2667000"/>
            <a:ext cx="3512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§12 оқып келу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«Фишбоун»</a:t>
            </a:r>
            <a:r>
              <a:rPr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Содержимое 4"/>
          <p:cNvGrpSpPr>
            <a:grpSpLocks noGrp="1"/>
          </p:cNvGrpSpPr>
          <p:nvPr>
            <p:ph idx="1"/>
          </p:nvPr>
        </p:nvGrpSpPr>
        <p:grpSpPr>
          <a:xfrm>
            <a:off x="228600" y="1981200"/>
            <a:ext cx="8229600" cy="4389437"/>
            <a:chOff x="1069975" y="1098104"/>
            <a:chExt cx="7733332" cy="3607284"/>
          </a:xfrm>
        </p:grpSpPr>
        <p:sp>
          <p:nvSpPr>
            <p:cNvPr id="6" name="Месяц 5"/>
            <p:cNvSpPr/>
            <p:nvPr/>
          </p:nvSpPr>
          <p:spPr>
            <a:xfrm>
              <a:off x="6859091" y="2322240"/>
              <a:ext cx="468052" cy="1296144"/>
            </a:xfrm>
            <a:prstGeom prst="moon">
              <a:avLst>
                <a:gd name="adj" fmla="val 25632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Месяц 6"/>
            <p:cNvSpPr/>
            <p:nvPr/>
          </p:nvSpPr>
          <p:spPr>
            <a:xfrm>
              <a:off x="6211019" y="2106216"/>
              <a:ext cx="468052" cy="1656184"/>
            </a:xfrm>
            <a:prstGeom prst="moon">
              <a:avLst>
                <a:gd name="adj" fmla="val 25632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Месяц 7"/>
            <p:cNvSpPr/>
            <p:nvPr/>
          </p:nvSpPr>
          <p:spPr>
            <a:xfrm>
              <a:off x="5562947" y="1962200"/>
              <a:ext cx="468052" cy="1872208"/>
            </a:xfrm>
            <a:prstGeom prst="moon">
              <a:avLst>
                <a:gd name="adj" fmla="val 25632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Месяц 8"/>
            <p:cNvSpPr/>
            <p:nvPr/>
          </p:nvSpPr>
          <p:spPr>
            <a:xfrm>
              <a:off x="4914875" y="1928006"/>
              <a:ext cx="576064" cy="2194434"/>
            </a:xfrm>
            <a:prstGeom prst="moon">
              <a:avLst>
                <a:gd name="adj" fmla="val 25632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Месяц 9"/>
            <p:cNvSpPr/>
            <p:nvPr/>
          </p:nvSpPr>
          <p:spPr>
            <a:xfrm>
              <a:off x="4338811" y="1602160"/>
              <a:ext cx="504056" cy="2554474"/>
            </a:xfrm>
            <a:prstGeom prst="moon">
              <a:avLst>
                <a:gd name="adj" fmla="val 25632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Месяц 10"/>
            <p:cNvSpPr/>
            <p:nvPr/>
          </p:nvSpPr>
          <p:spPr>
            <a:xfrm>
              <a:off x="3690739" y="1314128"/>
              <a:ext cx="576064" cy="3029410"/>
            </a:xfrm>
            <a:prstGeom prst="moon">
              <a:avLst>
                <a:gd name="adj" fmla="val 25632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Месяц 11"/>
            <p:cNvSpPr/>
            <p:nvPr/>
          </p:nvSpPr>
          <p:spPr>
            <a:xfrm>
              <a:off x="3026872" y="1098104"/>
              <a:ext cx="735875" cy="3607284"/>
            </a:xfrm>
            <a:prstGeom prst="moon">
              <a:avLst>
                <a:gd name="adj" fmla="val 25632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3" name="Picture 10" descr="http://demiart.ru/forum/uploads5/post-499122-1265806070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val="0"/>
                </a:ext>
              </a:extLst>
            </a:blip>
            <a:srcRect l="-6693" t="-4697" r="52217" b="4697"/>
            <a:stretch/>
          </p:blipFill>
          <p:spPr bwMode="auto">
            <a:xfrm rot="21446900" flipH="1">
              <a:off x="7219127" y="1727628"/>
              <a:ext cx="1584180" cy="21602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2561581" y="2735740"/>
              <a:ext cx="4765558" cy="360040"/>
              <a:chOff x="1818531" y="2826296"/>
              <a:chExt cx="4536504" cy="144016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818531" y="2826296"/>
                <a:ext cx="648072" cy="144016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466603" y="2826296"/>
                <a:ext cx="648072" cy="144016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3114675" y="2826296"/>
                <a:ext cx="648072" cy="144016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3762747" y="2826296"/>
                <a:ext cx="648072" cy="144016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410819" y="2826296"/>
                <a:ext cx="648072" cy="144016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5058891" y="2826296"/>
                <a:ext cx="648072" cy="144016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5706963" y="2826296"/>
                <a:ext cx="648072" cy="144016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pic>
          <p:nvPicPr>
            <p:cNvPr id="15" name="Picture 24" descr="http://img-fotki.yandex.ru/get/9326/16969765.15a/0_7a821_408f8485_ori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val="0"/>
                </a:ext>
              </a:extLst>
            </a:blip>
            <a:srcRect l="-4649" r="80238"/>
            <a:stretch/>
          </p:blipFill>
          <p:spPr bwMode="auto">
            <a:xfrm>
              <a:off x="1069975" y="1789314"/>
              <a:ext cx="1679155" cy="26046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Текст 3"/>
          <p:cNvSpPr txBox="1">
            <a:spLocks/>
          </p:cNvSpPr>
          <p:nvPr/>
        </p:nvSpPr>
        <p:spPr>
          <a:xfrm>
            <a:off x="1143000" y="3962400"/>
            <a:ext cx="5638800" cy="4957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Word </a:t>
            </a:r>
            <a:r>
              <a:rPr lang="kk-K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мәтіндік процессор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0400" y="5943600"/>
            <a:ext cx="3779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проблемаларды</a:t>
            </a:r>
            <a:r>
              <a:rPr lang="ru-RU" b="1" dirty="0" smtClean="0"/>
              <a:t> </a:t>
            </a:r>
            <a:r>
              <a:rPr lang="ru-RU" b="1" dirty="0" err="1" smtClean="0"/>
              <a:t>шешу</a:t>
            </a:r>
            <a:r>
              <a:rPr lang="ru-RU" b="1" dirty="0" smtClean="0"/>
              <a:t> </a:t>
            </a:r>
            <a:r>
              <a:rPr lang="ru-RU" b="1" dirty="0" err="1" smtClean="0"/>
              <a:t>жолдары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57400" y="16002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тақырыптың негізгі</a:t>
            </a:r>
            <a:r>
              <a:rPr lang="ru-RU" b="1" dirty="0" smtClean="0"/>
              <a:t> </a:t>
            </a:r>
            <a:r>
              <a:rPr lang="ru-RU" b="1" dirty="0" err="1" smtClean="0"/>
              <a:t>мазмұндары </a:t>
            </a:r>
            <a:r>
              <a:rPr lang="ru-RU" b="1" dirty="0" smtClean="0"/>
              <a:t>мен </a:t>
            </a:r>
            <a:r>
              <a:rPr lang="ru-RU" b="1" dirty="0" err="1" smtClean="0"/>
              <a:t>түсініктері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086600" y="4038600"/>
            <a:ext cx="194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қорытындылау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5600" y="685800"/>
            <a:ext cx="3214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Бейнекөрініс</a:t>
            </a:r>
            <a:endParaRPr lang="ru-RU" sz="4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алмасу буферы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371600"/>
            <a:ext cx="77724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0"/>
            <a:ext cx="7772400" cy="1362456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Кеңейтілген алмастыру  буфері</a:t>
            </a:r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2289048" cy="495736"/>
          </a:xfrm>
        </p:spPr>
        <p:txBody>
          <a:bodyPr>
            <a:normAutofit fontScale="85000" lnSpcReduction="10000"/>
          </a:bodyPr>
          <a:lstStyle/>
          <a:p>
            <a:r>
              <a:rPr lang="kk-KZ" b="1" dirty="0" smtClean="0">
                <a:solidFill>
                  <a:schemeClr val="bg1"/>
                </a:solidFill>
              </a:rPr>
              <a:t>Сабақ тақырыбы: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629400" y="685800"/>
            <a:ext cx="2289048" cy="49573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24.11.2017ж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343400" y="762000"/>
            <a:ext cx="4800600" cy="5943600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52400" y="2286000"/>
            <a:ext cx="4419600" cy="3048000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Алмасу буфері 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(Буфер 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обмена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дегеніміз 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құжаттар 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 қолданбалы программалар арасында мәтіндік немесе графикалық ақпарат алмасуға арналған дербес компьютер жадының арнаулы бөлігі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Выноска 2 15"/>
          <p:cNvSpPr/>
          <p:nvPr/>
        </p:nvSpPr>
        <p:spPr>
          <a:xfrm>
            <a:off x="6172200" y="4495800"/>
            <a:ext cx="2667000" cy="1981200"/>
          </a:xfrm>
          <a:prstGeom prst="borderCallout2">
            <a:avLst>
              <a:gd name="adj1" fmla="val 20636"/>
              <a:gd name="adj2" fmla="val -1761"/>
              <a:gd name="adj3" fmla="val 18750"/>
              <a:gd name="adj4" fmla="val -16667"/>
              <a:gd name="adj5" fmla="val -56930"/>
              <a:gd name="adj6" fmla="val -30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Кеңейтілген режимді қосу үшін, </a:t>
            </a:r>
            <a:r>
              <a:rPr lang="kk-K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Басты</a:t>
            </a:r>
            <a:r>
              <a:rPr lang="kk-KZ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қосымшада </a:t>
            </a:r>
            <a:r>
              <a:rPr lang="kk-K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Алмастыру буфері тобының </a:t>
            </a:r>
            <a:r>
              <a:rPr lang="kk-KZ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төменгі бөлігіндегі, төменге бағытталған </a:t>
            </a:r>
            <a:r>
              <a:rPr lang="kk-K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бағыттауыш түріндегі </a:t>
            </a:r>
            <a:r>
              <a:rPr lang="kk-KZ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батырмаға</a:t>
            </a:r>
            <a:r>
              <a:rPr lang="kk-K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шерту қажет </a:t>
            </a:r>
            <a:endParaRPr lang="kk-KZ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3736848" cy="40386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бірнеше құжатпен жұмыс жасауға мүмкіндік береді,сондықтан мәтіндік құжаттың керекті бөлігін бір құжаттан екінші құжатқа көшіру немесе ауыстырудың жеңіл тәсілдері бар . </a:t>
            </a:r>
          </a:p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 үшін: </a:t>
            </a: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Түр(Вид)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Барлығын реттімен орналастыру 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бұйрығын орындау керек.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33400"/>
            <a:ext cx="4457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76600"/>
            <a:ext cx="43719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8600" y="1905000"/>
            <a:ext cx="3813048" cy="2667000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Алмастыру буфері диалогтік терезесін жабу үшін: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Жабу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батырмасына шертіп, Алмастыру буферінің тапсырмалар аймағын жабыңдар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191000" y="1219200"/>
            <a:ext cx="47244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228600" y="1981200"/>
            <a:ext cx="4267200" cy="228600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Алмастыру буферінің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диалогтік терезесінің  төменгі жағында орналасқан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Параметрлер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батырмасына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шертіп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,Тапсырма панелінде Алмасу буферіндегі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белгіні </a:t>
            </a:r>
            <a:r>
              <a:rPr kumimoji="0" lang="ru-RU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көрсету</a:t>
            </a:r>
            <a:r>
              <a:rPr kumimoji="0" lang="ru-RU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батырмасына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басамыз.Қалып күй панелінде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Бума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түрінде батырма пайда болады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906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267200"/>
            <a:ext cx="27051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Скругленная соединительная линия 15"/>
          <p:cNvCxnSpPr/>
          <p:nvPr/>
        </p:nvCxnSpPr>
        <p:spPr>
          <a:xfrm rot="10800000" flipV="1">
            <a:off x="4419600" y="5029200"/>
            <a:ext cx="3048000" cy="762000"/>
          </a:xfrm>
          <a:prstGeom prst="curvedConnector3">
            <a:avLst>
              <a:gd name="adj1" fmla="val 50000"/>
            </a:avLst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362456"/>
          </a:xfrm>
        </p:spPr>
        <p:txBody>
          <a:bodyPr/>
          <a:lstStyle/>
          <a:p>
            <a:r>
              <a:rPr lang="kk-KZ" sz="5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Арнаулы символдар енгізу</a:t>
            </a:r>
            <a:endParaRPr lang="ru-RU" sz="50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00200"/>
            <a:ext cx="3432048" cy="3886200"/>
          </a:xfrm>
        </p:spPr>
        <p:txBody>
          <a:bodyPr>
            <a:normAutofit fontScale="92500"/>
          </a:bodyPr>
          <a:lstStyle/>
          <a:p>
            <a:r>
              <a:rPr lang="kk-K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Әртүрлі мәтіндерді теру кезінде пернетақтада  көрсетілмеген символарды енгізу қажеттілігі туындайды. Арнайы және еркін түрде алынған символарды экранға шығаруды Символ сұхбат терезесінде орындайды.Ол үшін Кірістіру –Символар бұйрығын орындау керек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71600"/>
            <a:ext cx="36004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505201"/>
            <a:ext cx="4905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563</TotalTime>
  <Words>426</Words>
  <PresentationFormat>Экран (4:3)</PresentationFormat>
  <Paragraphs>48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«Жүректен шыққан сөз жүрекке жол табады» Ә.Науай. </vt:lpstr>
      <vt:lpstr>«Фишбоун» әдісі </vt:lpstr>
      <vt:lpstr>Слайд 3</vt:lpstr>
      <vt:lpstr>Кеңейтілген алмастыру  буфері</vt:lpstr>
      <vt:lpstr>Слайд 5</vt:lpstr>
      <vt:lpstr>Слайд 6</vt:lpstr>
      <vt:lpstr>Слайд 7</vt:lpstr>
      <vt:lpstr>Слайд 8</vt:lpstr>
      <vt:lpstr>Арнаулы символдар енгізу</vt:lpstr>
      <vt:lpstr>«Көршіңе әңгімелеп бер» әдісі </vt:lpstr>
      <vt:lpstr>Топтық жұмыс</vt:lpstr>
      <vt:lpstr>«Бас бармақ»  әдісі бойынша  бағалау</vt:lpstr>
      <vt:lpstr>Тәжірибелік тапсырма. </vt:lpstr>
      <vt:lpstr>“Инфо-домино” ойыны</vt:lpstr>
      <vt:lpstr>Рефлексия  “Табыс” ағашы</vt:lpstr>
      <vt:lpstr>Үй тапсырмасы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Негізгі редакциялау командалары</dc:title>
  <dc:creator>Администратор</dc:creator>
  <cp:lastModifiedBy>BEST</cp:lastModifiedBy>
  <cp:revision>69</cp:revision>
  <dcterms:created xsi:type="dcterms:W3CDTF">2017-11-22T17:12:46Z</dcterms:created>
  <dcterms:modified xsi:type="dcterms:W3CDTF">2017-11-23T20:36:01Z</dcterms:modified>
</cp:coreProperties>
</file>