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3" r:id="rId9"/>
    <p:sldId id="266" r:id="rId10"/>
    <p:sldId id="261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37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9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2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8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32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31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9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5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7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0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23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7433B28-FA36-4C6E-A85E-DF7010B2E4B3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1EA8DF1-FA1C-49CA-BBA8-8A33A9C58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8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4430" y="4298868"/>
            <a:ext cx="9303863" cy="1033806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atin typeface="Comic Sans MS" panose="030F0702030302020204" pitchFamily="66" charset="0"/>
              </a:rPr>
              <a:t>Die </a:t>
            </a:r>
            <a:r>
              <a:rPr lang="de-DE" dirty="0" err="1" smtClean="0">
                <a:latin typeface="Comic Sans MS" panose="030F0702030302020204" pitchFamily="66" charset="0"/>
              </a:rPr>
              <a:t>ferien</a:t>
            </a:r>
            <a:r>
              <a:rPr lang="de-DE" dirty="0" smtClean="0">
                <a:latin typeface="Comic Sans MS" panose="030F0702030302020204" pitchFamily="66" charset="0"/>
              </a:rPr>
              <a:t/>
            </a:r>
            <a:br>
              <a:rPr lang="de-DE" dirty="0" smtClean="0">
                <a:latin typeface="Comic Sans MS" panose="030F0702030302020204" pitchFamily="66" charset="0"/>
              </a:rPr>
            </a:br>
            <a:r>
              <a:rPr lang="de-DE" dirty="0" smtClean="0">
                <a:latin typeface="Comic Sans MS" panose="030F0702030302020204" pitchFamily="66" charset="0"/>
              </a:rPr>
              <a:t/>
            </a:r>
            <a:br>
              <a:rPr lang="de-DE" dirty="0" smtClean="0">
                <a:latin typeface="Comic Sans MS" panose="030F0702030302020204" pitchFamily="66" charset="0"/>
              </a:rPr>
            </a:br>
            <a:r>
              <a:rPr lang="de-DE" dirty="0" smtClean="0">
                <a:latin typeface="Comic Sans MS" panose="030F0702030302020204" pitchFamily="66" charset="0"/>
              </a:rPr>
              <a:t>Das ist so toll!!!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5777" y="5272644"/>
            <a:ext cx="6317671" cy="1223159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/>
              <a:t>Презентация  по теме  </a:t>
            </a:r>
            <a:r>
              <a:rPr lang="de-DE" dirty="0" smtClean="0"/>
              <a:t>„Fitness und Sport“</a:t>
            </a:r>
          </a:p>
          <a:p>
            <a:pPr algn="l"/>
            <a:r>
              <a:rPr lang="de-DE" dirty="0" smtClean="0"/>
              <a:t>8 </a:t>
            </a:r>
            <a:r>
              <a:rPr lang="ru-RU" dirty="0" smtClean="0"/>
              <a:t>класс,  учебник «Горизонты» автор Аверин М.М.</a:t>
            </a:r>
          </a:p>
          <a:p>
            <a:pPr algn="l"/>
            <a:r>
              <a:rPr lang="ru-RU" dirty="0" smtClean="0"/>
              <a:t>Составила учитель немецкого языка Мирошниченко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2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3" y="246185"/>
            <a:ext cx="11755315" cy="6365630"/>
          </a:xfrm>
        </p:spPr>
      </p:pic>
    </p:spTree>
    <p:extLst>
      <p:ext uri="{BB962C8B-B14F-4D97-AF65-F5344CB8AC3E}">
        <p14:creationId xmlns:p14="http://schemas.microsoft.com/office/powerpoint/2010/main" val="172423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823" y="316523"/>
            <a:ext cx="9530862" cy="6038896"/>
          </a:xfrm>
        </p:spPr>
      </p:pic>
    </p:spTree>
    <p:extLst>
      <p:ext uri="{BB962C8B-B14F-4D97-AF65-F5344CB8AC3E}">
        <p14:creationId xmlns:p14="http://schemas.microsoft.com/office/powerpoint/2010/main" val="3265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0" y="360485"/>
            <a:ext cx="10515600" cy="6207369"/>
          </a:xfrm>
        </p:spPr>
      </p:pic>
    </p:spTree>
    <p:extLst>
      <p:ext uri="{BB962C8B-B14F-4D97-AF65-F5344CB8AC3E}">
        <p14:creationId xmlns:p14="http://schemas.microsoft.com/office/powerpoint/2010/main" val="32471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38" y="263769"/>
            <a:ext cx="11148647" cy="6242539"/>
          </a:xfrm>
        </p:spPr>
      </p:pic>
    </p:spTree>
    <p:extLst>
      <p:ext uri="{BB962C8B-B14F-4D97-AF65-F5344CB8AC3E}">
        <p14:creationId xmlns:p14="http://schemas.microsoft.com/office/powerpoint/2010/main" val="41941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16" y="281355"/>
            <a:ext cx="11131062" cy="6268914"/>
          </a:xfrm>
        </p:spPr>
      </p:pic>
    </p:spTree>
    <p:extLst>
      <p:ext uri="{BB962C8B-B14F-4D97-AF65-F5344CB8AC3E}">
        <p14:creationId xmlns:p14="http://schemas.microsoft.com/office/powerpoint/2010/main" val="66703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77" y="263769"/>
            <a:ext cx="11702561" cy="6330462"/>
          </a:xfrm>
        </p:spPr>
      </p:pic>
    </p:spTree>
    <p:extLst>
      <p:ext uri="{BB962C8B-B14F-4D97-AF65-F5344CB8AC3E}">
        <p14:creationId xmlns:p14="http://schemas.microsoft.com/office/powerpoint/2010/main" val="33289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46" y="219808"/>
            <a:ext cx="11368454" cy="6295292"/>
          </a:xfrm>
        </p:spPr>
      </p:pic>
    </p:spTree>
    <p:extLst>
      <p:ext uri="{BB962C8B-B14F-4D97-AF65-F5344CB8AC3E}">
        <p14:creationId xmlns:p14="http://schemas.microsoft.com/office/powerpoint/2010/main" val="19087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2561"/>
            <a:ext cx="11482753" cy="6277708"/>
          </a:xfrm>
        </p:spPr>
      </p:pic>
    </p:spTree>
    <p:extLst>
      <p:ext uri="{BB962C8B-B14F-4D97-AF65-F5344CB8AC3E}">
        <p14:creationId xmlns:p14="http://schemas.microsoft.com/office/powerpoint/2010/main" val="26916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5754" y="240323"/>
            <a:ext cx="10287000" cy="1356360"/>
          </a:xfrm>
        </p:spPr>
        <p:txBody>
          <a:bodyPr/>
          <a:lstStyle/>
          <a:p>
            <a:pPr algn="ctr"/>
            <a:r>
              <a:rPr lang="de-DE" b="1" dirty="0" smtClean="0">
                <a:latin typeface="Comic Sans MS" panose="030F0702030302020204" pitchFamily="66" charset="0"/>
              </a:rPr>
              <a:t>Was hast du in den Ferien gemacht?</a:t>
            </a:r>
            <a:endParaRPr lang="ru-RU" b="1" dirty="0"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69" y="1747552"/>
            <a:ext cx="9689123" cy="4820302"/>
          </a:xfrm>
        </p:spPr>
      </p:pic>
    </p:spTree>
    <p:extLst>
      <p:ext uri="{BB962C8B-B14F-4D97-AF65-F5344CB8AC3E}">
        <p14:creationId xmlns:p14="http://schemas.microsoft.com/office/powerpoint/2010/main" val="29389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28</TotalTime>
  <Words>36</Words>
  <Application>Microsoft Office PowerPoint</Application>
  <PresentationFormat>Произвольный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Базис</vt:lpstr>
      <vt:lpstr>Die ferien  Das ist so toll!!!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Was hast du in den Ferien gemacht?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ferien   Das ist so toll!!!</dc:title>
  <dc:creator>user</dc:creator>
  <cp:lastModifiedBy>user</cp:lastModifiedBy>
  <cp:revision>5</cp:revision>
  <cp:lastPrinted>2021-06-17T07:06:55Z</cp:lastPrinted>
  <dcterms:created xsi:type="dcterms:W3CDTF">2020-09-02T16:33:15Z</dcterms:created>
  <dcterms:modified xsi:type="dcterms:W3CDTF">2021-06-17T07:10:14Z</dcterms:modified>
</cp:coreProperties>
</file>