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8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16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3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38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17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9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9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2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2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0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8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9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0890-EBF0-494A-A5F4-08FB766426F7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F7B059-DFBB-4B64-8C62-13BC81BB7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09164" y="0"/>
            <a:ext cx="2083520" cy="976745"/>
          </a:xfrm>
        </p:spPr>
        <p:txBody>
          <a:bodyPr/>
          <a:lstStyle/>
          <a:p>
            <a:r>
              <a:rPr lang="en-US" dirty="0" smtClean="0"/>
              <a:t>Time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61214" y="1230615"/>
            <a:ext cx="4919950" cy="1126283"/>
          </a:xfrm>
        </p:spPr>
        <p:txBody>
          <a:bodyPr>
            <a:noAutofit/>
          </a:bodyPr>
          <a:lstStyle/>
          <a:p>
            <a:r>
              <a:rPr lang="en-US" sz="3600" b="1" dirty="0"/>
              <a:t>time – </a:t>
            </a:r>
            <a:r>
              <a:rPr lang="ru-RU" sz="3600" b="1" dirty="0"/>
              <a:t>время </a:t>
            </a:r>
            <a:endParaRPr lang="ru-RU" sz="3600" b="1" dirty="0" smtClean="0"/>
          </a:p>
          <a:p>
            <a:r>
              <a:rPr lang="en-US" sz="3600" b="1" dirty="0" smtClean="0"/>
              <a:t>face </a:t>
            </a:r>
            <a:r>
              <a:rPr lang="en-US" sz="3600" b="1" dirty="0"/>
              <a:t>– </a:t>
            </a:r>
            <a:r>
              <a:rPr lang="ru-RU" sz="3600" b="1" dirty="0"/>
              <a:t>циферблат </a:t>
            </a:r>
            <a:r>
              <a:rPr lang="en-US" sz="3600" b="1" dirty="0"/>
              <a:t>hand – </a:t>
            </a:r>
            <a:r>
              <a:rPr lang="ru-RU" sz="3600" b="1" dirty="0"/>
              <a:t>стрелка </a:t>
            </a:r>
            <a:endParaRPr lang="ru-RU" sz="3600" b="1" dirty="0" smtClean="0"/>
          </a:p>
          <a:p>
            <a:r>
              <a:rPr lang="en-US" sz="3600" b="1" dirty="0" smtClean="0"/>
              <a:t>hour </a:t>
            </a:r>
            <a:r>
              <a:rPr lang="en-US" sz="3600" b="1" dirty="0"/>
              <a:t>– </a:t>
            </a:r>
            <a:r>
              <a:rPr lang="ru-RU" sz="3600" b="1" dirty="0"/>
              <a:t>час </a:t>
            </a:r>
            <a:endParaRPr lang="ru-RU" sz="3600" b="1" dirty="0" smtClean="0"/>
          </a:p>
          <a:p>
            <a:r>
              <a:rPr lang="en-US" sz="3600" b="1" dirty="0" smtClean="0"/>
              <a:t>minute </a:t>
            </a:r>
            <a:r>
              <a:rPr lang="en-US" sz="3600" b="1" dirty="0"/>
              <a:t>– </a:t>
            </a:r>
            <a:r>
              <a:rPr lang="ru-RU" sz="3600" b="1" dirty="0"/>
              <a:t>минута </a:t>
            </a:r>
            <a:r>
              <a:rPr lang="en-US" sz="3600" b="1" dirty="0"/>
              <a:t>second – </a:t>
            </a:r>
            <a:r>
              <a:rPr lang="ru-RU" sz="3600" b="1" dirty="0"/>
              <a:t>секунда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1758" y="0"/>
            <a:ext cx="8915399" cy="976745"/>
          </a:xfrm>
        </p:spPr>
        <p:txBody>
          <a:bodyPr/>
          <a:lstStyle/>
          <a:p>
            <a:r>
              <a:rPr lang="en-US" dirty="0" smtClean="0"/>
              <a:t>telling the time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4881" y="1176864"/>
            <a:ext cx="4483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It is…o’clock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76" y="2781300"/>
            <a:ext cx="4019550" cy="40767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222" y="2895600"/>
            <a:ext cx="3848100" cy="38481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28995" y="2300313"/>
            <a:ext cx="5091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ten o’clock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8845" y="2333948"/>
            <a:ext cx="5416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nine o’clock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19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6049" y="0"/>
            <a:ext cx="8915399" cy="1087582"/>
          </a:xfrm>
        </p:spPr>
        <p:txBody>
          <a:bodyPr/>
          <a:lstStyle/>
          <a:p>
            <a:r>
              <a:rPr lang="en-US" dirty="0" smtClean="0"/>
              <a:t>Ask the time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2" y="1306212"/>
            <a:ext cx="8915399" cy="112628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What’s the time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What’s </a:t>
            </a:r>
            <a:r>
              <a:rPr lang="en-US" sz="3200" b="1" dirty="0">
                <a:solidFill>
                  <a:srgbClr val="002060"/>
                </a:solidFill>
              </a:rPr>
              <a:t>the time, please?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Can </a:t>
            </a:r>
            <a:r>
              <a:rPr lang="en-US" sz="3200" b="1" dirty="0">
                <a:solidFill>
                  <a:srgbClr val="002060"/>
                </a:solidFill>
              </a:rPr>
              <a:t>you tell me the time?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Excuse </a:t>
            </a:r>
            <a:r>
              <a:rPr lang="en-US" sz="3200" b="1" dirty="0">
                <a:solidFill>
                  <a:srgbClr val="002060"/>
                </a:solidFill>
              </a:rPr>
              <a:t>me, can you tell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me </a:t>
            </a:r>
            <a:r>
              <a:rPr lang="en-US" sz="3200" b="1" dirty="0">
                <a:solidFill>
                  <a:srgbClr val="002060"/>
                </a:solidFill>
              </a:rPr>
              <a:t>the time? 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1958" y="507791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Будьте </a:t>
            </a:r>
            <a:r>
              <a:rPr lang="ru-RU" sz="3200" b="1" dirty="0">
                <a:solidFill>
                  <a:srgbClr val="FF0000"/>
                </a:solidFill>
              </a:rPr>
              <a:t>добры, скажите, который час?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73160" y="2066350"/>
            <a:ext cx="3239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Который час?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8450" y="3732997"/>
            <a:ext cx="6563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Вы не скажете, который час?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195455" y="1306212"/>
            <a:ext cx="656503" cy="19911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4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42" y="24381"/>
            <a:ext cx="5124701" cy="476069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5763893" y="24381"/>
            <a:ext cx="0" cy="476069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543676" y="2330026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past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7020" y="2332488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9158" y="5023139"/>
            <a:ext cx="47628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3.20-twenty minutes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past three</a:t>
            </a:r>
            <a:endParaRPr lang="ru-RU" sz="36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4921" y="5023138"/>
            <a:ext cx="47628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3.40-twenty minutes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to four</a:t>
            </a:r>
            <a:endParaRPr lang="ru-RU" sz="36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6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676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89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Time</vt:lpstr>
      <vt:lpstr>telling the time</vt:lpstr>
      <vt:lpstr>Ask the time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</dc:title>
  <dc:creator>Гульнара Хахалкина</dc:creator>
  <cp:lastModifiedBy>Гульнара Хахалкина</cp:lastModifiedBy>
  <cp:revision>3</cp:revision>
  <dcterms:created xsi:type="dcterms:W3CDTF">2019-04-08T15:45:45Z</dcterms:created>
  <dcterms:modified xsi:type="dcterms:W3CDTF">2019-04-08T16:03:13Z</dcterms:modified>
</cp:coreProperties>
</file>