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64DBB-AA55-4546-B7C8-9BF6EEA15D0B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EEC91-F9F7-43D8-92CE-84A2600E8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860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39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18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5556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18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8443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547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864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83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7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0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47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40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74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26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47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12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C2B5F-F57A-461F-9841-35847C0B2D7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233B712-2C35-45B6-8008-A7F782250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42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09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51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0484" y="0"/>
            <a:ext cx="5018425" cy="865139"/>
          </a:xfrm>
        </p:spPr>
        <p:txBody>
          <a:bodyPr/>
          <a:lstStyle/>
          <a:p>
            <a:r>
              <a:rPr lang="en-US" dirty="0" smtClean="0"/>
              <a:t>Good manners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6121" y="865139"/>
            <a:ext cx="2995660" cy="72898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Write the time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47913" y="2052935"/>
            <a:ext cx="206178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8.30</a:t>
            </a:r>
          </a:p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7.45</a:t>
            </a:r>
          </a:p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6.15</a:t>
            </a:r>
          </a:p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10.20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03348" y="2052935"/>
            <a:ext cx="165622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5.25</a:t>
            </a:r>
          </a:p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2.35</a:t>
            </a:r>
          </a:p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1.10</a:t>
            </a:r>
          </a:p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9.55</a:t>
            </a:r>
            <a:endParaRPr lang="en-US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429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766936" cy="1100666"/>
          </a:xfrm>
        </p:spPr>
        <p:txBody>
          <a:bodyPr/>
          <a:lstStyle/>
          <a:p>
            <a:r>
              <a:rPr lang="en-US" dirty="0" smtClean="0"/>
              <a:t>Write and read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5508" y="1360207"/>
            <a:ext cx="5599610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 call up before</a:t>
            </a:r>
          </a:p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 be late</a:t>
            </a:r>
          </a:p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 come on time</a:t>
            </a:r>
          </a:p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 talk with full mouth</a:t>
            </a:r>
          </a:p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 wash hands</a:t>
            </a:r>
          </a:p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 say “thank you”</a:t>
            </a:r>
          </a:p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 say “good buy”</a:t>
            </a:r>
            <a:endParaRPr lang="ru-R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3086" y="5761412"/>
            <a:ext cx="7798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Usually I come on time.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950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3262" y="0"/>
            <a:ext cx="4476556" cy="942109"/>
          </a:xfrm>
        </p:spPr>
        <p:txBody>
          <a:bodyPr/>
          <a:lstStyle/>
          <a:p>
            <a:r>
              <a:rPr lang="ru-RU" dirty="0" smtClean="0"/>
              <a:t>Местоимения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48691" y="1163782"/>
            <a:ext cx="3422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личные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1540" y="1163782"/>
            <a:ext cx="52785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притяжательные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67345" y="2154896"/>
            <a:ext cx="13923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he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she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it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we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you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they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98449" y="2154895"/>
            <a:ext cx="13923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my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his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her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its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our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your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their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616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70</Words>
  <Application>Microsoft Office PowerPoint</Application>
  <PresentationFormat>Широкоэкранный</PresentationFormat>
  <Paragraphs>36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Аспект</vt:lpstr>
      <vt:lpstr>Презентация PowerPoint</vt:lpstr>
      <vt:lpstr>Good manners</vt:lpstr>
      <vt:lpstr>Write and read</vt:lpstr>
      <vt:lpstr>Местоимения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Гульнара Хахалкина</dc:creator>
  <cp:lastModifiedBy>Гульнара Хахалкина</cp:lastModifiedBy>
  <cp:revision>2</cp:revision>
  <dcterms:created xsi:type="dcterms:W3CDTF">2019-04-19T14:48:46Z</dcterms:created>
  <dcterms:modified xsi:type="dcterms:W3CDTF">2019-04-19T14:58:27Z</dcterms:modified>
</cp:coreProperties>
</file>