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61" r:id="rId5"/>
    <p:sldId id="264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57" r:id="rId16"/>
    <p:sldId id="272" r:id="rId17"/>
    <p:sldId id="258" r:id="rId18"/>
    <p:sldId id="25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276" autoAdjust="0"/>
  </p:normalViewPr>
  <p:slideViewPr>
    <p:cSldViewPr snapToGrid="0">
      <p:cViewPr varScale="1">
        <p:scale>
          <a:sx n="58" d="100"/>
          <a:sy n="58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поляна – Кубанская Хатынь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79063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Григорьевна,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7 «А» класса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44 имени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Ф.А.Щербины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878676"/>
            <a:ext cx="9613861" cy="405751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Четвертое место расстрела - роща «Амбровое дерево». Здесь осталась лежать семья Николая 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Копанева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которому удалось спастись. В этой могиле похоронен 31 житель поселка.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40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731520"/>
            <a:ext cx="9613861" cy="5204669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90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Пятое место - около трибуны. Убиты 32 человека, среди которых 29 эвакуированных из блокадного Ленинграда.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3" y="2245070"/>
            <a:ext cx="5541817" cy="4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Шестое место расстрела - около бани. Вместе с 23 односельчанами здесь лишили жизни Евдокию Лукьянову. Свидетелями этого стали муж и сын женщины, которые спрятались в землянке и благодаря этому спаслись.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Седьмое место - недалеко от завода. Здесь казнили 28 жителей, в числе которых была и семья 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Малакеевых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Малакеева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осталась жива, а ее мать и шестерых детей убили. Ночью она, раненая, проклиная свое доставшееся такой ценой спасение, выбралась, пока отлучились охранники, из-под трупов и добралась до станицы Костромской, где и скрывалась до ухода немцев.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7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878676"/>
            <a:ext cx="9613861" cy="497932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расстрела полицаи день и ночь охраняли место казни, переходя от одной ямы к другой, и еще неделю не разрешали родственникам из других сел закапывать убитых. Затем фашисты согнали с хутора 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Погуляево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женщин и подростков и приказали предать земле погибших, при этом под угрозой смерти запрещали плакать.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1956 году погибших перезахоронили в общую могилу в станице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Махошевской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58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4178" y="1678630"/>
            <a:ext cx="3887822" cy="5179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2262" y="648393"/>
            <a:ext cx="9677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Там, где раньше стояли хаты, сейчас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 памятник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погибшим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михизеевцам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6258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315884"/>
            <a:ext cx="9613861" cy="1518282"/>
          </a:xfrm>
        </p:spPr>
        <p:txBody>
          <a:bodyPr>
            <a:noAutofit/>
          </a:bodyPr>
          <a:lstStyle/>
          <a:p>
            <a:pPr algn="ctr">
              <a:spcAft>
                <a:spcPts val="675"/>
              </a:spcAft>
            </a:pPr>
            <a:r>
              <a:rPr lang="ru-RU" sz="28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Станица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Махошевская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Мостовского района Краснодарского края. Братская могила 207 жителей поселка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поляна.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099" y="2108203"/>
            <a:ext cx="6509793" cy="4508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61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207033"/>
            <a:ext cx="9613861" cy="231187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Поляна сегодня не заселена. Только могучие дубы, буки и грабы да серебристые тополя скрывают от глаз людских семь православных крестов, установленных на месте посёлка. Да остался ещё лежать на земле остов детской кроватки…Он почернел от времени и горя…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573" y="2932981"/>
            <a:ext cx="4044831" cy="3795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96" y="3141167"/>
            <a:ext cx="4477752" cy="3379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604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675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 на месте бывшего поселка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поляна.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9687" y="1293697"/>
            <a:ext cx="3674225" cy="5422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847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562793"/>
            <a:ext cx="9613861" cy="43733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i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силах это позабыть: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Стоял поселок – нет его,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осталось никого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женщин, стариков, детей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 фашисты на расстрел.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Земли незаживающая рана –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b="1" i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Поляна.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хочу, чтоб это повторилось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любом другом краю, другом селе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Хочу, чтоб небо мирным оставалось,</a:t>
            </a:r>
            <a:b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навсегда был путь закрыт войне! </a:t>
            </a:r>
            <a:endParaRPr lang="ru-RU" b="1" i="1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i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b="1" i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Кулачихин</a:t>
            </a:r>
            <a:r>
              <a:rPr lang="ru-RU" b="1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лет.)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59" y="199506"/>
            <a:ext cx="5596452" cy="4197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481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44930"/>
            <a:ext cx="9613861" cy="4588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самых трагических страниц оккупации Кубани связана с расстрелом мирных жителей и уничтожением лесного поселка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Поляна. События, разыгравшиеся 13 ноября 1942 г. в предгорьях Северного Кавказа, болью отозвались в сердцах многих жителей Краснодарского края, поэтому уничтоженный карателями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 в Мостовском районе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окончания Великой Отечественной войны стал еще называться Кубанской Хатынью, став для миллионов людей символом жестокости и бесчеловечности фашизма.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1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3" y="1762298"/>
            <a:ext cx="10607040" cy="487125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Поэтичное название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Поляна жители дали своему поселку неслучайно. Располагался он в поистине сказочном уголке предгорий Кавказа – на солнечной поляне, среди густого леса, состоявшего из многовековых дубов и буков. Эту поляну облюбовали лесорубы, валившие неподалеку лес. Накануне Великой Отечественной войны в посёлке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Михизеева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Поляна проживало более 200 человек. В нем были своя школа, магазин, столовая, клуб. И хотя люди жили в домах барачного типа, небогато, у каждого из них было простое человеческое счастье. Они влюблялись, женились, растили детей и связывали свою дальнейшую жизнь с этим красивым местом.</a:t>
            </a:r>
            <a:endParaRPr lang="ru-RU" sz="3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0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СМЕРТЬ ЗА СВЯЗЬ С ПАРТИЗАНАМИ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61804"/>
            <a:ext cx="9613861" cy="47216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90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1941 году все мужское население поселка ушло на фронт. Многие выжили в боях. Но на Кубани вместо родных хат солдат ждали пепелища.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21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681644"/>
            <a:ext cx="9613861" cy="52545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900"/>
              </a:spcAft>
              <a:buNone/>
            </a:pP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900"/>
              </a:spcAft>
              <a:buNone/>
            </a:pPr>
            <a:r>
              <a:rPr lang="ru-RU" sz="3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СМЕРТЬ ЗА СВЯЗЬ С ПАРТИЗАНАМИ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900"/>
              </a:spcAft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приказу немецкого военного коменданта фашисты и их пособники-полицаи окружили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Михизееву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Поляну, приказали жителям выйти из своих домов вместе с детьми и стариками, собраться в центре. Полицаи зачитали приказ, в котором говорилось, что за связь с партизанами они будут расстреляны. Невинных людей повели на казнь. Несчастные сами рыли для себя могилы…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01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 КРУГОВ АДА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78428"/>
            <a:ext cx="9613861" cy="4721629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мужчин, 72 женщины, 115 детей. Всего было расстреляно 207 человек, в том числе 29 эвакуированных из Ленинграда блокадников, среди них - воспитательница и 11 детдомовских ребятишек. Рабочий поселок был полностью сожжен. После войны в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Михизеевой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Поляне обнаружат семь братских могил. Сейчас у каждой стоит черный крест - символ скорби.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6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90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место расстрела - кладбище. Людей выстроили лицом к яме и дали очередь из пулеметов. Здесь навеки остались лежать 23 человека, в основном пожилые мужчины.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548640"/>
            <a:ext cx="9613861" cy="588541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точка - около дуба, которому сейчас более 150 лет. Здесь расстреляли 22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михизеевцев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женщин и детей. Раненых добивали выстрелами из пистолетов и кололи штыками. Здесь погибла и семья Кузнецовых. Маму, брата и двух сестер расстреляли, а третья сестричка чудом выжила. Анна Кузьминична Кузнецова стала живым свидетелем фашистских зверств. Все последующие годы она жила в Лабинске. И в том числе по ее рассказам восстанавливали события тех страшных дней.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199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99258"/>
            <a:ext cx="9613861" cy="56369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9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 место расстрела - за школой. В здании собрали учителей и учеников. Страшно даже представить, что пережили дети, пока работали лопатами, понимая, для чего роют яму. Учительница Нина Викторовна Плешивая, заслоняя собой учеников и своих детей, была ранена, но с грудным ребенком на руках продолжала требовать прекратить зверства. Женщину отвели в сторону и на ее глазах казнили всех мальчишек и девчонок, только после этого убили и ее. Здесь остались лежать 56 человек, практически все - дети.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7435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102</TotalTime>
  <Words>595</Words>
  <Application>Microsoft Office PowerPoint</Application>
  <PresentationFormat>Широкоэкранный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Trebuchet MS</vt:lpstr>
      <vt:lpstr>Берлин</vt:lpstr>
      <vt:lpstr>Михизеева поляна – Кубанская Хатынь</vt:lpstr>
      <vt:lpstr>Презентация PowerPoint</vt:lpstr>
      <vt:lpstr>Презентация PowerPoint</vt:lpstr>
      <vt:lpstr>СМЕРТЬ ЗА СВЯЗЬ С ПАРТИЗАНАМИ </vt:lpstr>
      <vt:lpstr>Презентация PowerPoint</vt:lpstr>
      <vt:lpstr>СЕМЬ КРУГОВ АДА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Станица Махошевская Мостовского района Краснодарского края. Братская могила 207 жителей поселка Михизеева поляна. </vt:lpstr>
      <vt:lpstr>  Михизеева Поляна сегодня не заселена. Только могучие дубы, буки и грабы да серебристые тополя скрывают от глаз людских семь православных крестов, установленных на месте посёлка. Да остался ещё лежать на земле остов детской кроватки…Он почернел от времени и горя…</vt:lpstr>
      <vt:lpstr>Памятник на месте бывшего поселка Михизеева поляна.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2017-11-26T02:46:07Z</dcterms:created>
  <dcterms:modified xsi:type="dcterms:W3CDTF">2017-11-26T04:33:13Z</dcterms:modified>
</cp:coreProperties>
</file>