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8A9A61-683E-447F-AF80-D28219B65039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917B6E-27D1-4B72-A5DA-5FB7DB92EE9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564904"/>
            <a:ext cx="5347320" cy="2592288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Родился </a:t>
            </a:r>
            <a:r>
              <a:rPr lang="ru-RU" sz="3500" dirty="0"/>
              <a:t>в селе Константинове Рязанской губернии (21 сентября по старому стилю).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8851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Medium"/>
              </a:rPr>
              <a:t>Сергей Александрович Есенин</a:t>
            </a:r>
            <a:endParaRPr lang="ru-RU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Medium"/>
            </a:endParaRPr>
          </a:p>
        </p:txBody>
      </p:sp>
      <p:pic>
        <p:nvPicPr>
          <p:cNvPr id="1026" name="Picture 2" descr="Результаты поиска изображений для запроса &quot;с есени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1146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73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161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Дом,  где  родился  поэт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944" y="0"/>
            <a:ext cx="8229600" cy="14128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  </a:t>
            </a:r>
            <a:r>
              <a:rPr lang="ru-RU" sz="4000" b="1" dirty="0" smtClean="0">
                <a:solidFill>
                  <a:schemeClr val="tx2"/>
                </a:solidFill>
              </a:rPr>
              <a:t>Село  Константиново</a:t>
            </a:r>
            <a:endParaRPr lang="ru-RU" sz="4000" dirty="0" smtClean="0"/>
          </a:p>
        </p:txBody>
      </p:sp>
      <p:pic>
        <p:nvPicPr>
          <p:cNvPr id="16388" name="Picture 4" descr="800_village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105275" cy="33988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6389" name="Picture 5" descr="дом есен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248150" cy="34559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16284" flipV="1">
            <a:off x="1760538" y="4092575"/>
            <a:ext cx="4937125" cy="27670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Родители С.Есенина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5301208"/>
            <a:ext cx="8568952" cy="79057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500" dirty="0" smtClean="0">
                <a:solidFill>
                  <a:srgbClr val="FF99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500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rgbClr val="FF9900"/>
                </a:solidFill>
              </a:rPr>
              <a:t>Александр Никитич, Татьяна Федоровна</a:t>
            </a:r>
            <a:r>
              <a:rPr lang="ru-RU" sz="2500" dirty="0" smtClean="0">
                <a:solidFill>
                  <a:srgbClr val="FF9900"/>
                </a:solidFill>
              </a:rPr>
              <a:t>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500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500" dirty="0" smtClean="0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17412" name="Picture 4" descr="el1-443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08050"/>
            <a:ext cx="4041775" cy="4826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Сёстры </a:t>
            </a:r>
            <a:r>
              <a:rPr lang="ru-RU" dirty="0" err="1" smtClean="0"/>
              <a:t>С.Есенина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6" y="1198442"/>
            <a:ext cx="3205201" cy="104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916833"/>
            <a:ext cx="43204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Сергей Есенин с сестрами Екатериной и Александрой (Шурой). 1912 год</a:t>
            </a:r>
          </a:p>
        </p:txBody>
      </p:sp>
    </p:spTree>
    <p:extLst>
      <p:ext uri="{BB962C8B-B14F-4D97-AF65-F5344CB8AC3E}">
        <p14:creationId xmlns:p14="http://schemas.microsoft.com/office/powerpoint/2010/main" val="14294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 </a:t>
            </a:r>
            <a:r>
              <a:rPr lang="ru-RU" sz="4000" b="1" smtClean="0"/>
              <a:t>Сельская начальная школа, где учился поэт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0_26437_65cad5a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956175" cy="46799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176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3970338" cy="467995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2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/>
              <a:t>Спас-</a:t>
            </a:r>
            <a:r>
              <a:rPr lang="ru-RU" sz="4000" b="1" dirty="0" err="1" smtClean="0"/>
              <a:t>Клепиковская</a:t>
            </a:r>
            <a:r>
              <a:rPr lang="ru-RU" sz="4000" b="1" dirty="0" smtClean="0"/>
              <a:t> учительская школа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6799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9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Памятник С.Есенину в селе Есенино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351838" cy="50403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62088" cy="3586728"/>
          </a:xfrm>
        </p:spPr>
        <p:txBody>
          <a:bodyPr>
            <a:noAutofit/>
          </a:bodyPr>
          <a:lstStyle/>
          <a:p>
            <a:pPr algn="ctr"/>
            <a:r>
              <a:rPr lang="ru-RU" sz="5900" dirty="0" smtClean="0"/>
              <a:t>СПАСИБО ЗА ВНИМАНИЕ!!!</a:t>
            </a:r>
            <a:endParaRPr lang="ru-RU" sz="5900" dirty="0"/>
          </a:p>
        </p:txBody>
      </p:sp>
      <p:pic>
        <p:nvPicPr>
          <p:cNvPr id="3074" name="Picture 2" descr="Красивые смайлики смайлики картинки гифки аним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</TotalTime>
  <Words>67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Презентация PowerPoint</vt:lpstr>
      <vt:lpstr>Дом,  где  родился  поэт</vt:lpstr>
      <vt:lpstr>Родители С.Есенина</vt:lpstr>
      <vt:lpstr>Сёстры С.Есенина </vt:lpstr>
      <vt:lpstr> Сельская начальная школа, где учился поэт</vt:lpstr>
      <vt:lpstr>Спас-Клепиковская учительская школа</vt:lpstr>
      <vt:lpstr>Памятник С.Есенину в селе Есенино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3</cp:revision>
  <dcterms:created xsi:type="dcterms:W3CDTF">2017-03-30T16:16:20Z</dcterms:created>
  <dcterms:modified xsi:type="dcterms:W3CDTF">2017-04-01T14:42:06Z</dcterms:modified>
</cp:coreProperties>
</file>