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3657" r:id="rId2"/>
    <p:sldMasterId id="2147483658" r:id="rId3"/>
    <p:sldMasterId id="2147483659" r:id="rId4"/>
    <p:sldMasterId id="2147483660" r:id="rId5"/>
    <p:sldMasterId id="2147483661" r:id="rId6"/>
    <p:sldMasterId id="2147483662" r:id="rId7"/>
    <p:sldMasterId id="2147483663" r:id="rId8"/>
    <p:sldMasterId id="2147483840" r:id="rId9"/>
  </p:sldMasterIdLst>
  <p:notesMasterIdLst>
    <p:notesMasterId r:id="rId22"/>
  </p:notesMasterIdLst>
  <p:sldIdLst>
    <p:sldId id="256" r:id="rId10"/>
    <p:sldId id="270" r:id="rId11"/>
    <p:sldId id="271" r:id="rId12"/>
    <p:sldId id="272" r:id="rId13"/>
    <p:sldId id="274" r:id="rId14"/>
    <p:sldId id="276" r:id="rId15"/>
    <p:sldId id="277" r:id="rId16"/>
    <p:sldId id="279" r:id="rId17"/>
    <p:sldId id="281" r:id="rId18"/>
    <p:sldId id="280" r:id="rId19"/>
    <p:sldId id="275" r:id="rId20"/>
    <p:sldId id="282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741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0DFC9E-A2A2-4E9C-987E-BA3A27DA26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DD3AE1-5797-4653-AEC1-2336E73A2C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50B53F-1793-40F4-8599-DA348D52A0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AF0125-6156-4A89-B97D-5AB4378B8A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7EC64F-1B38-4D3C-8BBA-57DEF673EA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18EA6B-72AB-4665-AF0D-76BEDEC92F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5888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6488" y="1905000"/>
            <a:ext cx="3927475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6ED952-299C-4E90-BC6C-E97261F351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A3597E-265D-4115-AE66-AEA3AE5BB4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589DA3-CBE2-496D-A69D-A174266A68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0AD6F0-6B88-4F2E-9500-F3E75866EB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7CC7DA-BCD6-4FF3-8F56-9B5EB9866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7C1CA9-4AF1-49C0-B4F7-6A7D8C4A99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CBCE7E-266F-430F-84E1-82DC2B8638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DC9499-93ED-4885-AF63-6FC7186527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-92075"/>
            <a:ext cx="2095500" cy="6186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92075"/>
            <a:ext cx="6138863" cy="6186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2E97CE-1993-4F7A-AFCC-4C6E5E737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EC1BB4-7DDB-4601-B78B-BE54DD1222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8DCFBC-7096-48B2-AFB2-31B8BF8DA1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18D746-032F-44F6-8165-840D5C668C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632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9CA181-7A2A-4834-8152-6A35B04DA0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95382B-56EF-4E9D-B207-2DFA435F59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D6953E-AB7A-40A3-9378-AB4615DB70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C7DB45-8DA3-4AC7-B664-09E3840B41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54B924-354E-4A64-AAA7-18DDE41D29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61D856-2A20-47F7-8D11-10A02FCB50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E6D408-5931-45C1-8FC5-C15BC79C0F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809646-5F08-4BB3-AD94-E411D06AB4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6125" y="142875"/>
            <a:ext cx="1868488" cy="5951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142875"/>
            <a:ext cx="5454650" cy="5951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27ECC2-8A2C-4856-8C48-44420F1AEA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4B44B6-31EC-44D0-A3F0-FB09EF87AA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85BB28-8398-44DB-A682-12EA987536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92723C-A3B2-4683-AFE8-253FD2B6BE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7DD6AB-12F2-4457-9A19-E559B387E6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664418-9176-49E1-B154-6A3231F892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1C44D9-DF7E-465E-A5D5-F3F1DF7BD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B06FE7-3D86-4BB9-A603-CA35334478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FE50E2-DD84-4FD1-9381-E974B8B8B9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7E6E21-D496-43D4-AFEB-B8F14347A3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66FE675-22F6-46A1-83B2-3A815BB8EC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B75A50-2CB7-424A-AB32-9A0B0C73FA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206375"/>
            <a:ext cx="2055813" cy="6300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9800" cy="6300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679C2F-CA53-43D5-8A28-551578F635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199DBC-7CE7-4BF6-A3DE-F01E59DC18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C50BA0-2812-4C38-AAD1-029F6E3B5B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DC5BC0-CF49-4F52-9EB8-9EB2CA9945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2017713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715409-03FE-4AD2-8BB6-1714DC2F2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1F0EB2-7EE5-4B21-B16E-2063DC4C2C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4D6220-716F-4CFD-81BA-CF1481DE97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953CE5-A89F-4877-92F3-379F9AC58E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455490-2211-477D-B510-023DAE716C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A8FDBC-81B3-4E24-A29B-46F597F7B5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AED2A2-78EA-401F-8E96-9FF602FB64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794D89-56A3-40A4-9E95-1227E7410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-428625"/>
            <a:ext cx="1949450" cy="6559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-428625"/>
            <a:ext cx="5700712" cy="6559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C98F13-EBAC-4744-B4AE-4152678AEF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D5A2CD-888A-4E48-B125-9C57BA8B7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FFEC79-E425-424B-BAA9-DB1695ECC1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8C5170-9738-497C-82D1-3C460A44AF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F13B44-0588-4463-A631-A86068AA2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DD1F9C-F213-4402-BCB3-F6260EB17C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73BBD0-A19D-46A1-90C3-1A7EA1B8D5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78050D-DBE5-4712-88AD-EE58B9B97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21220B-484B-4466-96A9-E5C971980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72A92B-E071-4354-A3D3-B01AC8C56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9F33DB-80A0-4AFC-85EB-01DFDC7F4A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0DC409-49B6-4B98-9EF2-B10DC96315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687388"/>
            <a:ext cx="2055813" cy="68167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687388"/>
            <a:ext cx="6019800" cy="68167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105030-9299-488B-AE9C-F6C9424F3C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378410-31C9-44E1-B036-C533CDC14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4792C9-75ED-4E03-B5C1-5709A4B9D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57F758-93BB-43E8-9ABC-2A88B25ED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9D04EE-62D3-41D0-8B25-E1FE3943BB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7013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719263"/>
            <a:ext cx="4038600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C32613-CC51-49D0-9656-11FC47C78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590ADA-D870-40F9-B903-296C59582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D088F0-FC56-42BA-8ED1-2B977B39A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4BB8E8-6D19-4357-AE6D-B3690C231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82C45E-9F43-488C-8AED-C917F417A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90E02B-420E-4CCE-B181-5440032E4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4A192F-0A69-44EC-A5FA-36E5C37C7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581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52A636-A34D-453F-A4E8-6B0705D9A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686DFA-C313-4DB6-AF73-78AD4A05A5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B02442-841B-4605-9FEB-728655887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37F9E8-032B-49F9-9218-542C66E6F1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7FA2BA-E33F-4C4A-862F-65FB87A298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4613" cy="441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886200" cy="441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5155C2-6864-4764-A846-4EB4CCBA7B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CDA037-E049-4826-BC7B-F31360753D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D87161-AFDD-4958-B3C4-699B1E8E4C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45D4A0-9065-4AA3-A954-C8CF6EC809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E931D3-4C97-4240-892D-1318EBE93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D2BBC9-B0A6-4152-8326-90CCBD6E6F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C1B938-1AE3-44ED-B186-22DC8523B8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48425" y="-1588"/>
            <a:ext cx="2084388" cy="60198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-1588"/>
            <a:ext cx="6100762" cy="6019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DCAAA5-DD3B-4DD7-87CC-DD782305A3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7DCD7-6B99-41FB-82E3-D6C9F6186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224C6F-7BEF-40C3-BC6D-645A3F4B7B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782D3-7BFD-44F1-91BE-2BE631F4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E2C4-8995-4EE6-A40C-72F458DE7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19930-1D81-4E10-8098-057263174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BE8E1-A6BD-4C2D-BC8F-92652F88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2A70-017B-47EE-9714-0B01734EA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6E0E0-DDB2-4AD1-8877-FDB52AAE4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EF374-2258-4463-89F1-F6992A74F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5723F2B-FA14-4080-AFA9-A01F0FF69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FC1FD-91FF-4472-911F-BDF5DD95A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4758A-53C5-4121-885F-A9FAE51E0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BB5F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9218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  <a:gd name="T116" fmla="*/ 0 w 2515"/>
                <a:gd name="T117" fmla="*/ 0 h 1970"/>
                <a:gd name="T118" fmla="*/ 2515 w 2515"/>
                <a:gd name="T11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9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w 2123"/>
                <a:gd name="T85" fmla="*/ 0 h 1696"/>
                <a:gd name="T86" fmla="*/ 2123 w 2123"/>
                <a:gd name="T87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w 3668"/>
                <a:gd name="T75" fmla="*/ 0 h 943"/>
                <a:gd name="T76" fmla="*/ 3668 w 3668"/>
                <a:gd name="T77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w 969"/>
                <a:gd name="T103" fmla="*/ 0 h 1192"/>
                <a:gd name="T104" fmla="*/ 969 w 969"/>
                <a:gd name="T105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w 2570"/>
                <a:gd name="T105" fmla="*/ 0 h 2266"/>
                <a:gd name="T106" fmla="*/ 2570 w 2570"/>
                <a:gd name="T107" fmla="*/ 2266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3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w 2176"/>
                <a:gd name="T81" fmla="*/ 0 h 1505"/>
                <a:gd name="T82" fmla="*/ 2176 w 2176"/>
                <a:gd name="T83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w 813"/>
                <a:gd name="T21" fmla="*/ 0 h 804"/>
                <a:gd name="T22" fmla="*/ 813 w 813"/>
                <a:gd name="T23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w 759"/>
                <a:gd name="T19" fmla="*/ 0 h 107"/>
                <a:gd name="T20" fmla="*/ 759 w 759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6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w 3169"/>
                <a:gd name="T71" fmla="*/ 0 h 743"/>
                <a:gd name="T72" fmla="*/ 3169 w 3169"/>
                <a:gd name="T7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1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  <a:gd name="T12" fmla="*/ 0 w 5740"/>
                <a:gd name="T13" fmla="*/ 0 h 288"/>
                <a:gd name="T14" fmla="*/ 5740 w 5740"/>
                <a:gd name="T1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w 3188"/>
                <a:gd name="T123" fmla="*/ 0 h 2024"/>
                <a:gd name="T124" fmla="*/ 3188 w 3188"/>
                <a:gd name="T125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3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w 2144"/>
                <a:gd name="T83" fmla="*/ 0 h 1787"/>
                <a:gd name="T84" fmla="*/ 2144 w 2144"/>
                <a:gd name="T8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  <a:gd name="T84" fmla="*/ 0 w 2828"/>
                <a:gd name="T85" fmla="*/ 0 h 2366"/>
                <a:gd name="T86" fmla="*/ 2828 w 2828"/>
                <a:gd name="T87" fmla="*/ 2366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w 2153"/>
                <a:gd name="T83" fmla="*/ 0 h 1930"/>
                <a:gd name="T84" fmla="*/ 2153 w 2153"/>
                <a:gd name="T85" fmla="*/ 193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ADC3B0A-990A-49B7-B7C5-56114E7D80D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DejaVu Sans" charset="0"/>
          <a:cs typeface="DejaVu San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DejaVu Sans" charset="0"/>
          <a:cs typeface="DejaVu San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DejaVu Sans" charset="0"/>
          <a:cs typeface="DejaVu San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319088" y="1752600"/>
            <a:ext cx="8823325" cy="5127625"/>
            <a:chOff x="201" y="1104"/>
            <a:chExt cx="5558" cy="3230"/>
          </a:xfrm>
        </p:grpSpPr>
        <p:sp>
          <p:nvSpPr>
            <p:cNvPr id="10242" name="Freeform 2"/>
            <p:cNvSpPr>
              <a:spLocks noChangeArrowheads="1"/>
            </p:cNvSpPr>
            <p:nvPr/>
          </p:nvSpPr>
          <p:spPr bwMode="auto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w 5550"/>
                <a:gd name="T17" fmla="*/ 0 h 3216"/>
                <a:gd name="T18" fmla="*/ 5550 w 5550"/>
                <a:gd name="T19" fmla="*/ 3216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3" name="Freeform 3"/>
            <p:cNvSpPr>
              <a:spLocks noChangeArrowheads="1"/>
            </p:cNvSpPr>
            <p:nvPr/>
          </p:nvSpPr>
          <p:spPr bwMode="auto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w 4897"/>
                <a:gd name="T13" fmla="*/ 0 h 2182"/>
                <a:gd name="T14" fmla="*/ 4897 w 4897"/>
                <a:gd name="T15" fmla="*/ 2182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 noChangeArrowheads="1"/>
            </p:cNvSpPr>
            <p:nvPr/>
          </p:nvSpPr>
          <p:spPr bwMode="auto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w 5387"/>
                <a:gd name="T13" fmla="*/ 0 h 149"/>
                <a:gd name="T14" fmla="*/ 5387 w 5387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 noChangeArrowheads="1"/>
            </p:cNvSpPr>
            <p:nvPr/>
          </p:nvSpPr>
          <p:spPr bwMode="auto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w 5387"/>
                <a:gd name="T13" fmla="*/ 0 h 149"/>
                <a:gd name="T14" fmla="*/ 5387 w 5387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 noChangeArrowheads="1"/>
            </p:cNvSpPr>
            <p:nvPr/>
          </p:nvSpPr>
          <p:spPr bwMode="auto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  <a:gd name="T12" fmla="*/ 0 w 30"/>
                <a:gd name="T13" fmla="*/ 0 h 1416"/>
                <a:gd name="T14" fmla="*/ 30 w 30"/>
                <a:gd name="T15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 noChangeArrowheads="1"/>
            </p:cNvSpPr>
            <p:nvPr/>
          </p:nvSpPr>
          <p:spPr bwMode="auto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  <a:gd name="T12" fmla="*/ 0 w 29"/>
                <a:gd name="T13" fmla="*/ 0 h 2161"/>
                <a:gd name="T14" fmla="*/ 29 w 29"/>
                <a:gd name="T15" fmla="*/ 2161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92075"/>
            <a:ext cx="838358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8005763" cy="418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90600" y="6245225"/>
            <a:ext cx="19018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468688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90023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8DAB5C17-96E3-4A95-B8A5-6939A6C6541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DejaVu Sans" charset="0"/>
          <a:cs typeface="DejaVu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DejaVu Sans" charset="0"/>
          <a:cs typeface="DejaVu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DejaVu Sans" charset="0"/>
          <a:cs typeface="DejaVu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0" y="0"/>
            <a:ext cx="9158288" cy="6869113"/>
            <a:chOff x="0" y="0"/>
            <a:chExt cx="5769" cy="4327"/>
          </a:xfrm>
        </p:grpSpPr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rgbClr val="B49B6D"/>
                </a:gs>
                <a:gs pos="50000">
                  <a:srgbClr val="D5B781"/>
                </a:gs>
                <a:gs pos="100000">
                  <a:srgbClr val="B49B6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4944" y="1"/>
              <a:ext cx="815" cy="3973"/>
              <a:chOff x="4944" y="1"/>
              <a:chExt cx="815" cy="3973"/>
            </a:xfrm>
          </p:grpSpPr>
          <p:grpSp>
            <p:nvGrpSpPr>
              <p:cNvPr id="11270" name="Group 6"/>
              <p:cNvGrpSpPr>
                <a:grpSpLocks/>
              </p:cNvGrpSpPr>
              <p:nvPr/>
            </p:nvGrpSpPr>
            <p:grpSpPr bwMode="auto">
              <a:xfrm>
                <a:off x="5280" y="1"/>
                <a:ext cx="479" cy="1429"/>
                <a:chOff x="5280" y="1"/>
                <a:chExt cx="479" cy="1429"/>
              </a:xfrm>
            </p:grpSpPr>
            <p:grpSp>
              <p:nvGrpSpPr>
                <p:cNvPr id="11271" name="Group 7"/>
                <p:cNvGrpSpPr>
                  <a:grpSpLocks/>
                </p:cNvGrpSpPr>
                <p:nvPr/>
              </p:nvGrpSpPr>
              <p:grpSpPr bwMode="auto">
                <a:xfrm>
                  <a:off x="5483" y="1"/>
                  <a:ext cx="175" cy="173"/>
                  <a:chOff x="5483" y="1"/>
                  <a:chExt cx="175" cy="173"/>
                </a:xfrm>
              </p:grpSpPr>
              <p:grpSp>
                <p:nvGrpSpPr>
                  <p:cNvPr id="1127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483" y="1"/>
                    <a:ext cx="175" cy="173"/>
                    <a:chOff x="5483" y="1"/>
                    <a:chExt cx="175" cy="173"/>
                  </a:xfrm>
                </p:grpSpPr>
                <p:sp>
                  <p:nvSpPr>
                    <p:cNvPr id="11273" name="Freeform 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506" y="-22"/>
                      <a:ext cx="127" cy="176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w 1231"/>
                        <a:gd name="T91" fmla="*/ 0 h 2560"/>
                        <a:gd name="T92" fmla="*/ 1231 w 1231"/>
                        <a:gd name="T93" fmla="*/ 2560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T90" t="T91" r="T92" b="T93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74" name="Freeform 10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512" y="61"/>
                      <a:ext cx="89" cy="142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w 865"/>
                        <a:gd name="T111" fmla="*/ 0 h 2071"/>
                        <a:gd name="T112" fmla="*/ 865 w 865"/>
                        <a:gd name="T113" fmla="*/ 2071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T110" t="T111" r="T112" b="T113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275" name="Oval 1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59" y="83"/>
                    <a:ext cx="17" cy="1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6" name="Freeform 1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15" y="48"/>
                    <a:ext cx="27" cy="36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w 266"/>
                      <a:gd name="T21" fmla="*/ 0 h 521"/>
                      <a:gd name="T22" fmla="*/ 266 w 266"/>
                      <a:gd name="T23" fmla="*/ 521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7" name="Freeform 1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62" y="39"/>
                    <a:ext cx="40" cy="23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w 392"/>
                      <a:gd name="T23" fmla="*/ 0 h 340"/>
                      <a:gd name="T24" fmla="*/ 392 w 392"/>
                      <a:gd name="T25" fmla="*/ 340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T22" t="T23" r="T24" b="T25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8" name="Freeform 1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604" y="72"/>
                    <a:ext cx="15" cy="3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w 151"/>
                      <a:gd name="T21" fmla="*/ 0 h 558"/>
                      <a:gd name="T22" fmla="*/ 151 w 151"/>
                      <a:gd name="T23" fmla="*/ 558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9" name="Freeform 1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59" y="120"/>
                    <a:ext cx="40" cy="1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w 392"/>
                      <a:gd name="T21" fmla="*/ 0 h 253"/>
                      <a:gd name="T22" fmla="*/ 392 w 392"/>
                      <a:gd name="T23" fmla="*/ 253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80" name="Freeform 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26" y="104"/>
                    <a:ext cx="24" cy="27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w 238"/>
                      <a:gd name="T21" fmla="*/ 0 h 386"/>
                      <a:gd name="T22" fmla="*/ 238 w 238"/>
                      <a:gd name="T23" fmla="*/ 386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1281" name="Picture 1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82" name="Picture 18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83" name="Picture 1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84" name="Picture 2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85" name="Picture 2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86" name="Picture 2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87" name="Picture 2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88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  <p:grpSp>
            <p:nvGrpSpPr>
              <p:cNvPr id="11289" name="Group 25"/>
              <p:cNvGrpSpPr>
                <a:grpSpLocks/>
              </p:cNvGrpSpPr>
              <p:nvPr/>
            </p:nvGrpSpPr>
            <p:grpSpPr bwMode="auto">
              <a:xfrm>
                <a:off x="4944" y="1008"/>
                <a:ext cx="521" cy="2966"/>
                <a:chOff x="4944" y="1008"/>
                <a:chExt cx="521" cy="2966"/>
              </a:xfrm>
            </p:grpSpPr>
            <p:pic>
              <p:nvPicPr>
                <p:cNvPr id="11290" name="Picture 26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91" name="Picture 2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92" name="Picture 28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93" name="Picture 2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94" name="Picture 3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95" name="Picture 3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96" name="Picture 3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97" name="Picture 3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98" name="Picture 3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299" name="Picture 35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300" name="Picture 36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301" name="Picture 3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302" name="Picture 38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303" name="Picture 3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304" name="Picture 4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305" name="Picture 4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306" name="Picture 4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307" name="Picture 4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1308" name="Picture 4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</p:grpSp>
        <p:sp>
          <p:nvSpPr>
            <p:cNvPr id="11309" name="Freeform 45"/>
            <p:cNvSpPr>
              <a:spLocks noChangeArrowheads="1"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w 750"/>
                <a:gd name="T19" fmla="*/ 0 h 1222"/>
                <a:gd name="T20" fmla="*/ 750 w 750"/>
                <a:gd name="T21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BE4AE"/>
                </a:gs>
                <a:gs pos="100000">
                  <a:srgbClr val="FAE3B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0" name="Freeform 46"/>
            <p:cNvSpPr>
              <a:spLocks noChangeArrowheads="1"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  <a:gd name="T22" fmla="*/ 0 w 768"/>
                <a:gd name="T23" fmla="*/ 0 h 1260"/>
                <a:gd name="T24" fmla="*/ 768 w 768"/>
                <a:gd name="T25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1" name="Freeform 47"/>
            <p:cNvSpPr>
              <a:spLocks noChangeArrowheads="1"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  <a:gd name="T50" fmla="*/ 0 w 776"/>
                <a:gd name="T51" fmla="*/ 0 h 2543"/>
                <a:gd name="T52" fmla="*/ 776 w 776"/>
                <a:gd name="T53" fmla="*/ 2543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rgbClr val="38513A"/>
                </a:gs>
                <a:gs pos="50000">
                  <a:srgbClr val="79AF7D"/>
                </a:gs>
                <a:gs pos="100000">
                  <a:srgbClr val="38513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2" name="Freeform 48"/>
            <p:cNvSpPr>
              <a:spLocks noChangeArrowheads="1"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w 617"/>
                <a:gd name="T27" fmla="*/ 0 h 1376"/>
                <a:gd name="T28" fmla="*/ 617 w 617"/>
                <a:gd name="T29" fmla="*/ 137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3" name="Freeform 49"/>
            <p:cNvSpPr>
              <a:spLocks noChangeArrowheads="1"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w 576"/>
                <a:gd name="T23" fmla="*/ 0 h 3180"/>
                <a:gd name="T24" fmla="*/ 576 w 576"/>
                <a:gd name="T25" fmla="*/ 3180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4" name="Freeform 50"/>
            <p:cNvSpPr>
              <a:spLocks noChangeArrowheads="1"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w 573"/>
                <a:gd name="T19" fmla="*/ 0 h 1935"/>
                <a:gd name="T20" fmla="*/ 573 w 573"/>
                <a:gd name="T21" fmla="*/ 1935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100000">
                  <a:srgbClr val="C1605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5" name="Freeform 51"/>
            <p:cNvSpPr>
              <a:spLocks noChangeArrowheads="1"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w 363"/>
                <a:gd name="T15" fmla="*/ 0 h 2112"/>
                <a:gd name="T16" fmla="*/ 363 w 363"/>
                <a:gd name="T17" fmla="*/ 211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BE4AE"/>
                </a:gs>
                <a:gs pos="100000">
                  <a:srgbClr val="FAE3B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6" name="Freeform 52"/>
            <p:cNvSpPr>
              <a:spLocks noChangeArrowheads="1"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w 363"/>
                <a:gd name="T15" fmla="*/ 0 h 2112"/>
                <a:gd name="T16" fmla="*/ 363 w 363"/>
                <a:gd name="T17" fmla="*/ 211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BE4AE"/>
                </a:gs>
                <a:gs pos="100000">
                  <a:srgbClr val="FAE3B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8" name="Freeform 54"/>
            <p:cNvSpPr>
              <a:spLocks noChangeArrowheads="1"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  <a:gd name="T30" fmla="*/ 0 w 692"/>
                <a:gd name="T31" fmla="*/ 0 h 378"/>
                <a:gd name="T32" fmla="*/ 692 w 692"/>
                <a:gd name="T3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50000">
                  <a:srgbClr val="DC893E"/>
                </a:gs>
                <a:gs pos="100000">
                  <a:srgbClr val="C1605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9" name="Freeform 55"/>
            <p:cNvSpPr>
              <a:spLocks noChangeArrowheads="1"/>
            </p:cNvSpPr>
            <p:nvPr/>
          </p:nvSpPr>
          <p:spPr bwMode="auto">
            <a:xfrm rot="5400000">
              <a:off x="2725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2105 w 21600"/>
                <a:gd name="T9" fmla="*/ 2130 h 21600"/>
                <a:gd name="T10" fmla="*/ 19495 w 21600"/>
                <a:gd name="T11" fmla="*/ 1947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ru-RU"/>
            </a:p>
          </p:txBody>
        </p:sp>
      </p:grpSp>
      <p:sp>
        <p:nvSpPr>
          <p:cNvPr id="11320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142875"/>
            <a:ext cx="7475538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321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505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24" name="Rectangle 60"/>
          <p:cNvSpPr>
            <a:spLocks noGrp="1" noChangeArrowheads="1"/>
          </p:cNvSpPr>
          <p:nvPr>
            <p:ph type="sldNum"/>
          </p:nvPr>
        </p:nvSpPr>
        <p:spPr bwMode="auto">
          <a:xfrm>
            <a:off x="5867400" y="6248400"/>
            <a:ext cx="1754188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F40C8EBD-88C3-4255-9B9C-3CD89757185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F1311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F1311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F1311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0" y="0"/>
            <a:ext cx="8456613" cy="5942013"/>
            <a:chOff x="0" y="0"/>
            <a:chExt cx="5327" cy="3743"/>
          </a:xfrm>
        </p:grpSpPr>
        <p:sp>
          <p:nvSpPr>
            <p:cNvPr id="12290" name="Freeform 2"/>
            <p:cNvSpPr>
              <a:spLocks noChangeArrowheads="1"/>
            </p:cNvSpPr>
            <p:nvPr/>
          </p:nvSpPr>
          <p:spPr bwMode="auto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  <a:gd name="T12" fmla="*/ 0 w 5155"/>
                <a:gd name="T13" fmla="*/ 0 h 2304"/>
                <a:gd name="T14" fmla="*/ 5155 w 5155"/>
                <a:gd name="T1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61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1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w 5328"/>
                <a:gd name="T11" fmla="*/ 0 h 3689"/>
                <a:gd name="T12" fmla="*/ 5328 w 5328"/>
                <a:gd name="T13" fmla="*/ 368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8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9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BB0236F-A71C-4212-B2E3-543DBE0C863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ea typeface="DejaVu Sans" charset="0"/>
          <a:cs typeface="DejaVu San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ea typeface="DejaVu Sans" charset="0"/>
          <a:cs typeface="DejaVu San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ea typeface="DejaVu Sans" charset="0"/>
          <a:cs typeface="DejaVu San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/>
          <p:cNvGrpSpPr>
            <a:grpSpLocks/>
          </p:cNvGrpSpPr>
          <p:nvPr/>
        </p:nvGrpSpPr>
        <p:grpSpPr bwMode="auto">
          <a:xfrm>
            <a:off x="0" y="2438400"/>
            <a:ext cx="9007475" cy="1050925"/>
            <a:chOff x="0" y="1536"/>
            <a:chExt cx="5674" cy="662"/>
          </a:xfrm>
        </p:grpSpPr>
        <p:grpSp>
          <p:nvGrpSpPr>
            <p:cNvPr id="13314" name="Group 2"/>
            <p:cNvGrpSpPr>
              <a:grpSpLocks/>
            </p:cNvGrpSpPr>
            <p:nvPr/>
          </p:nvGrpSpPr>
          <p:grpSpPr bwMode="auto">
            <a:xfrm>
              <a:off x="185" y="1604"/>
              <a:ext cx="448" cy="298"/>
              <a:chOff x="185" y="1604"/>
              <a:chExt cx="448" cy="298"/>
            </a:xfrm>
          </p:grpSpPr>
          <p:sp>
            <p:nvSpPr>
              <p:cNvPr id="13315" name="Rectangle 3"/>
              <p:cNvSpPr>
                <a:spLocks noChangeArrowheads="1"/>
              </p:cNvSpPr>
              <p:nvPr/>
            </p:nvSpPr>
            <p:spPr bwMode="auto">
              <a:xfrm>
                <a:off x="185" y="1604"/>
                <a:ext cx="276" cy="299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16" name="Rectangle 4"/>
              <p:cNvSpPr>
                <a:spLocks noChangeArrowheads="1"/>
              </p:cNvSpPr>
              <p:nvPr/>
            </p:nvSpPr>
            <p:spPr bwMode="auto">
              <a:xfrm>
                <a:off x="427" y="1604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317" name="Group 5"/>
            <p:cNvGrpSpPr>
              <a:grpSpLocks/>
            </p:cNvGrpSpPr>
            <p:nvPr/>
          </p:nvGrpSpPr>
          <p:grpSpPr bwMode="auto">
            <a:xfrm>
              <a:off x="263" y="1870"/>
              <a:ext cx="465" cy="298"/>
              <a:chOff x="263" y="1870"/>
              <a:chExt cx="465" cy="298"/>
            </a:xfrm>
          </p:grpSpPr>
          <p:sp>
            <p:nvSpPr>
              <p:cNvPr id="13318" name="Rectangle 6"/>
              <p:cNvSpPr>
                <a:spLocks noChangeArrowheads="1"/>
              </p:cNvSpPr>
              <p:nvPr/>
            </p:nvSpPr>
            <p:spPr bwMode="auto">
              <a:xfrm>
                <a:off x="263" y="1870"/>
                <a:ext cx="266" cy="299"/>
              </a:xfrm>
              <a:prstGeom prst="rect">
                <a:avLst/>
              </a:prstGeom>
              <a:solidFill>
                <a:srgbClr val="FFCF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19" name="Rectangle 7"/>
              <p:cNvSpPr>
                <a:spLocks noChangeArrowheads="1"/>
              </p:cNvSpPr>
              <p:nvPr/>
            </p:nvSpPr>
            <p:spPr bwMode="auto">
              <a:xfrm>
                <a:off x="496" y="1870"/>
                <a:ext cx="233" cy="299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F0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rgbClr val="1C1C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C1C1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-428625"/>
            <a:ext cx="7791450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0812" cy="411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A529AF-6603-429B-9A29-597CCABFE55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228600" y="2889250"/>
            <a:ext cx="8609013" cy="200025"/>
            <a:chOff x="144" y="1820"/>
            <a:chExt cx="5423" cy="126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144" y="1820"/>
              <a:ext cx="1808" cy="127"/>
            </a:xfrm>
            <a:prstGeom prst="rect">
              <a:avLst/>
            </a:prstGeom>
            <a:solidFill>
              <a:srgbClr val="66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952" y="1820"/>
              <a:ext cx="1808" cy="127"/>
            </a:xfrm>
            <a:prstGeom prst="rect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3760" y="1820"/>
              <a:ext cx="1808" cy="127"/>
            </a:xfrm>
            <a:prstGeom prst="rect">
              <a:avLst/>
            </a:prstGeom>
            <a:solidFill>
              <a:srgbClr val="99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687388"/>
            <a:ext cx="8228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74ACEA-33CD-45FA-AE0C-B5ED1943E4C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1"/>
          <p:cNvSpPr>
            <a:spLocks noChangeShapeType="1"/>
          </p:cNvSpPr>
          <p:nvPr/>
        </p:nvSpPr>
        <p:spPr bwMode="auto">
          <a:xfrm>
            <a:off x="7315200" y="1066800"/>
            <a:ext cx="1588" cy="449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7493000" y="2992438"/>
            <a:ext cx="1336675" cy="2187575"/>
            <a:chOff x="4720" y="1885"/>
            <a:chExt cx="842" cy="1378"/>
          </a:xfrm>
        </p:grpSpPr>
        <p:sp>
          <p:nvSpPr>
            <p:cNvPr id="15363" name="Oval 3"/>
            <p:cNvSpPr>
              <a:spLocks noChangeArrowheads="1"/>
            </p:cNvSpPr>
            <p:nvPr/>
          </p:nvSpPr>
          <p:spPr bwMode="auto">
            <a:xfrm>
              <a:off x="4720" y="1885"/>
              <a:ext cx="127" cy="127"/>
            </a:xfrm>
            <a:prstGeom prst="ellipse">
              <a:avLst/>
            </a:prstGeom>
            <a:solidFill>
              <a:srgbClr val="33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>
              <a:off x="4899" y="1885"/>
              <a:ext cx="127" cy="127"/>
            </a:xfrm>
            <a:prstGeom prst="ellipse">
              <a:avLst/>
            </a:prstGeom>
            <a:solidFill>
              <a:srgbClr val="33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5078" y="1885"/>
              <a:ext cx="127" cy="127"/>
            </a:xfrm>
            <a:prstGeom prst="ellipse">
              <a:avLst/>
            </a:prstGeom>
            <a:solidFill>
              <a:srgbClr val="33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6" name="Oval 6"/>
            <p:cNvSpPr>
              <a:spLocks noChangeArrowheads="1"/>
            </p:cNvSpPr>
            <p:nvPr/>
          </p:nvSpPr>
          <p:spPr bwMode="auto">
            <a:xfrm>
              <a:off x="4720" y="2064"/>
              <a:ext cx="127" cy="127"/>
            </a:xfrm>
            <a:prstGeom prst="ellipse">
              <a:avLst/>
            </a:prstGeom>
            <a:solidFill>
              <a:srgbClr val="33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7" name="Oval 7"/>
            <p:cNvSpPr>
              <a:spLocks noChangeArrowheads="1"/>
            </p:cNvSpPr>
            <p:nvPr/>
          </p:nvSpPr>
          <p:spPr bwMode="auto">
            <a:xfrm>
              <a:off x="4899" y="2064"/>
              <a:ext cx="127" cy="127"/>
            </a:xfrm>
            <a:prstGeom prst="ellipse">
              <a:avLst/>
            </a:prstGeom>
            <a:solidFill>
              <a:srgbClr val="33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Oval 8"/>
            <p:cNvSpPr>
              <a:spLocks noChangeArrowheads="1"/>
            </p:cNvSpPr>
            <p:nvPr/>
          </p:nvSpPr>
          <p:spPr bwMode="auto">
            <a:xfrm>
              <a:off x="5078" y="2064"/>
              <a:ext cx="127" cy="127"/>
            </a:xfrm>
            <a:prstGeom prst="ellipse">
              <a:avLst/>
            </a:prstGeom>
            <a:solidFill>
              <a:srgbClr val="33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257" y="2064"/>
              <a:ext cx="127" cy="127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4720" y="2243"/>
              <a:ext cx="127" cy="127"/>
            </a:xfrm>
            <a:prstGeom prst="ellipse">
              <a:avLst/>
            </a:prstGeom>
            <a:solidFill>
              <a:srgbClr val="33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4899" y="2243"/>
              <a:ext cx="127" cy="127"/>
            </a:xfrm>
            <a:prstGeom prst="ellipse">
              <a:avLst/>
            </a:prstGeom>
            <a:solidFill>
              <a:srgbClr val="33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078" y="2243"/>
              <a:ext cx="127" cy="127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57" y="2243"/>
              <a:ext cx="127" cy="127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436" y="2243"/>
              <a:ext cx="127" cy="127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4720" y="2421"/>
              <a:ext cx="127" cy="128"/>
            </a:xfrm>
            <a:prstGeom prst="ellipse">
              <a:avLst/>
            </a:prstGeom>
            <a:solidFill>
              <a:srgbClr val="33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4899" y="2421"/>
              <a:ext cx="127" cy="128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078" y="2421"/>
              <a:ext cx="127" cy="128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257" y="2421"/>
              <a:ext cx="127" cy="128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4720" y="2600"/>
              <a:ext cx="127" cy="128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4899" y="2600"/>
              <a:ext cx="127" cy="128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078" y="2600"/>
              <a:ext cx="127" cy="128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57" y="2600"/>
              <a:ext cx="127" cy="128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436" y="2600"/>
              <a:ext cx="127" cy="128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4720" y="2779"/>
              <a:ext cx="127" cy="127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4899" y="2779"/>
              <a:ext cx="127" cy="127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078" y="2779"/>
              <a:ext cx="127" cy="127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257" y="2779"/>
              <a:ext cx="127" cy="127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4720" y="2958"/>
              <a:ext cx="127" cy="127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4899" y="2958"/>
              <a:ext cx="127" cy="127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078" y="2958"/>
              <a:ext cx="127" cy="127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57" y="2958"/>
              <a:ext cx="127" cy="127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4899" y="3137"/>
              <a:ext cx="127" cy="127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257" y="3137"/>
              <a:ext cx="127" cy="127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304800" y="2819400"/>
            <a:ext cx="8229600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2213" cy="1293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5396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8013" cy="441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A9F61638-C266-4B8E-8F67-DE0778B8AD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0" y="927100"/>
            <a:ext cx="8990013" cy="4494213"/>
            <a:chOff x="0" y="584"/>
            <a:chExt cx="5663" cy="2831"/>
          </a:xfrm>
        </p:grpSpPr>
        <p:sp>
          <p:nvSpPr>
            <p:cNvPr id="16386" name="AutoShape 2"/>
            <p:cNvSpPr>
              <a:spLocks noChangeArrowheads="1"/>
            </p:cNvSpPr>
            <p:nvPr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760">
              <a:solidFill>
                <a:srgbClr val="66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144" y="584"/>
              <a:ext cx="4512" cy="624"/>
            </a:xfrm>
            <a:prstGeom prst="rect">
              <a:avLst/>
            </a:prstGeom>
            <a:solidFill>
              <a:srgbClr val="FFFFFF"/>
            </a:solidFill>
            <a:ln w="57240">
              <a:solidFill>
                <a:srgbClr val="66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 noChangeArrowheads="1"/>
            </p:cNvSpPr>
            <p:nvPr/>
          </p:nvSpPr>
          <p:spPr bwMode="auto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w 4917"/>
                <a:gd name="T11" fmla="*/ 0 h 1000"/>
                <a:gd name="T12" fmla="*/ 2459 w 4917"/>
                <a:gd name="T13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66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0" y="1928"/>
              <a:ext cx="5232" cy="1"/>
            </a:xfrm>
            <a:prstGeom prst="line">
              <a:avLst/>
            </a:prstGeom>
            <a:noFill/>
            <a:ln w="507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-1588"/>
            <a:ext cx="801370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3213" cy="441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200" y="6248400"/>
            <a:ext cx="21336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124200" y="6253163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</a:lstStyle>
          <a:p>
            <a:fld id="{1E6E53EB-0D1D-4D60-A1A5-923F014FDF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1/28/2018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24C376F-B034-42A2-88F5-B6CF6701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375248" y="260648"/>
            <a:ext cx="6768752" cy="1071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Русские поэты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 19 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века </a:t>
            </a:r>
            <a:b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</a:b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о родной природе.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DejaVu Sans" charset="0"/>
              <a:cs typeface="DejaVu Sans" charset="0"/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DejaVu Sans" charset="0"/>
              <a:cs typeface="DejaVu Sans" charset="0"/>
            </a:endParaRPr>
          </a:p>
          <a:p>
            <a:pPr marL="341313" indent="-341313"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DejaVu Sans" charset="0"/>
              <a:cs typeface="DejaVu Sans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3528" y="188640"/>
            <a:ext cx="2520280" cy="3384376"/>
            <a:chOff x="3473" y="1389"/>
            <a:chExt cx="1720" cy="245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3" y="1389"/>
              <a:ext cx="1721" cy="24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473" y="1389"/>
              <a:ext cx="1721" cy="24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2852936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Аполлон Николаевич Майков</a:t>
            </a:r>
            <a:endParaRPr lang="ru-RU" b="1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228184" y="1052736"/>
            <a:ext cx="2592288" cy="3313485"/>
            <a:chOff x="3197" y="1008"/>
            <a:chExt cx="2004" cy="2831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7" y="1008"/>
              <a:ext cx="2005" cy="28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197" y="1008"/>
              <a:ext cx="2005" cy="28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732240" y="3789040"/>
            <a:ext cx="1962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Фёдор Иванович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Тютчев</a:t>
            </a:r>
            <a:endParaRPr lang="ru-RU" dirty="0"/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843808" y="1196752"/>
            <a:ext cx="2304255" cy="3096345"/>
            <a:chOff x="3530" y="1271"/>
            <a:chExt cx="1820" cy="2591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0" y="1271"/>
              <a:ext cx="1821" cy="25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530" y="1271"/>
              <a:ext cx="1821" cy="25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843808" y="3645024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Иван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Саввич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DejaVu Sans" charset="0"/>
              <a:cs typeface="DejaVu Sans" charset="0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Никитин</a:t>
            </a:r>
            <a:endParaRPr lang="ru-RU" dirty="0"/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251520" y="3501008"/>
            <a:ext cx="2526681" cy="3060378"/>
            <a:chOff x="3224" y="1083"/>
            <a:chExt cx="1951" cy="2778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24" y="1083"/>
              <a:ext cx="1952" cy="27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3224" y="1083"/>
              <a:ext cx="1952" cy="27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95536" y="5877272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Алексей  Николаевич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Плещеев</a:t>
            </a:r>
            <a:endParaRPr lang="ru-RU" dirty="0"/>
          </a:p>
        </p:txBody>
      </p:sp>
      <p:pic>
        <p:nvPicPr>
          <p:cNvPr id="21" name="Picture 2" descr="http://vivareit.ru/wp-content/uploads/2017/07/port_sur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0832" y="3573016"/>
            <a:ext cx="2185956" cy="2774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785621" y="6211669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Иван  Захарович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Суриков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AutoShape 2" descr="https://myslide.ru/documents_3/4775c772b67ac49a2018d2346356c379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284" name="AutoShape 4" descr="https://myslide.ru/documents_3/4775c772b67ac49a2018d2346356c379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286" name="Picture 6" descr="http://crosti.ru/patterns/00/08/81/450480c9d9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6048672" cy="63367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2200" y="764704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Весело сияет </a:t>
            </a:r>
          </a:p>
          <a:p>
            <a:r>
              <a:rPr lang="ru-RU" dirty="0" smtClean="0"/>
              <a:t>Месяц над селом;</a:t>
            </a:r>
          </a:p>
          <a:p>
            <a:r>
              <a:rPr lang="ru-RU" dirty="0" smtClean="0"/>
              <a:t>Белый снег сверкает</a:t>
            </a:r>
          </a:p>
          <a:p>
            <a:r>
              <a:rPr lang="ru-RU" dirty="0" smtClean="0"/>
              <a:t>Синим огоньком…</a:t>
            </a:r>
          </a:p>
          <a:p>
            <a:endParaRPr lang="ru-RU" dirty="0" smtClean="0"/>
          </a:p>
          <a:p>
            <a:r>
              <a:rPr lang="ru-RU" dirty="0" smtClean="0"/>
              <a:t>     И.С. Никитин</a:t>
            </a:r>
            <a:endParaRPr lang="ru-RU" dirty="0"/>
          </a:p>
        </p:txBody>
      </p:sp>
      <p:sp>
        <p:nvSpPr>
          <p:cNvPr id="225288" name="AutoShape 8" descr="https://img-fotki.yandex.ru/get/9258/23869276.11b/0_a69ef_2f4c36f7_ori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290" name="AutoShape 10" descr="https://img-fotki.yandex.ru/get/4913/23869276.11c/0_a69fd_bb8fa4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292" name="Picture 12" descr="http://www.playcast.ru/uploads/2017/10/27/237455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037"/>
            <a:ext cx="5760640" cy="6364381"/>
          </a:xfrm>
          <a:prstGeom prst="rect">
            <a:avLst/>
          </a:prstGeom>
          <a:noFill/>
        </p:spPr>
      </p:pic>
      <p:pic>
        <p:nvPicPr>
          <p:cNvPr id="225294" name="Picture 14" descr="http://animashki.kak2z.org/pic/13/zvezdia-3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819775"/>
            <a:ext cx="1038225" cy="1038225"/>
          </a:xfrm>
          <a:prstGeom prst="rect">
            <a:avLst/>
          </a:prstGeom>
          <a:noFill/>
        </p:spPr>
      </p:pic>
      <p:pic>
        <p:nvPicPr>
          <p:cNvPr id="10" name="Picture 14" descr="http://animashki.kak2z.org/pic/13/zvezdia-3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517232"/>
            <a:ext cx="1038225" cy="1038225"/>
          </a:xfrm>
          <a:prstGeom prst="rect">
            <a:avLst/>
          </a:prstGeom>
          <a:noFill/>
        </p:spPr>
      </p:pic>
      <p:pic>
        <p:nvPicPr>
          <p:cNvPr id="11" name="Picture 14" descr="http://animashki.kak2z.org/pic/13/zvezdia-3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653136"/>
            <a:ext cx="1038225" cy="1038225"/>
          </a:xfrm>
          <a:prstGeom prst="rect">
            <a:avLst/>
          </a:prstGeom>
          <a:noFill/>
        </p:spPr>
      </p:pic>
      <p:pic>
        <p:nvPicPr>
          <p:cNvPr id="12" name="Picture 14" descr="http://animashki.kak2z.org/pic/13/zvezdia-3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373216"/>
            <a:ext cx="1038225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 descr="http://russianclassics.ru/poems/belysnegpushis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4494"/>
            <a:ext cx="2744634" cy="6332858"/>
          </a:xfrm>
          <a:prstGeom prst="rect">
            <a:avLst/>
          </a:prstGeom>
          <a:noFill/>
        </p:spPr>
      </p:pic>
      <p:sp>
        <p:nvSpPr>
          <p:cNvPr id="221190" name="AutoShape 6" descr="https://bigslide.ru/images/35/34843/831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1192" name="Picture 8" descr="http://img0.liveinternet.ru/images/attach/c/10/109/249/109249096_4639319_animaciyasneg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57150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24936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Природа – не просто фон, на котором проходит жизнь и деятельность человека, но часть его души, одно из самых глубоких и значимых переживаний, связывающих его с землёй, с родным краем, с Отчизной.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27330" name="Picture 2" descr="http://www.playcast.ru/uploads/2013/09/10/6054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58423"/>
            <a:ext cx="6423670" cy="4299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tx2">
                <a:lumMod val="75000"/>
                <a:alpha val="49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62646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Анализ стихотворения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Название и автор.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Тема стихотворения (о чём?)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Какие образные картины возникают при чтении? (предметный ряд)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Настроение.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Приёмы выразительности.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Стихотворный размер, как он влияет на настроение?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Основная мысль стихотворения (идея).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ntent.foto.my.mail.ru/mail/mailaves/_blogs/i-1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01008"/>
            <a:ext cx="3961334" cy="3191075"/>
          </a:xfrm>
          <a:prstGeom prst="rect">
            <a:avLst/>
          </a:prstGeom>
          <a:noFill/>
        </p:spPr>
      </p:pic>
      <p:pic>
        <p:nvPicPr>
          <p:cNvPr id="1028" name="Picture 4" descr="http://kladraz.ru/upload/blogs2/2017/1/5831_12f27c92ffe98090220ba1466e57e2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320480" cy="30485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105273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Зима недаром злится,</a:t>
            </a:r>
          </a:p>
          <a:p>
            <a:r>
              <a:rPr lang="ru-RU" sz="2800" dirty="0" smtClean="0"/>
              <a:t>Прошла её пора -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51723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Весна в окно стучится</a:t>
            </a:r>
          </a:p>
          <a:p>
            <a:r>
              <a:rPr lang="ru-RU" sz="2800" dirty="0" smtClean="0"/>
              <a:t>И гонит со двора.</a:t>
            </a:r>
            <a:endParaRPr lang="ru-RU" sz="2800" dirty="0"/>
          </a:p>
        </p:txBody>
      </p:sp>
      <p:pic>
        <p:nvPicPr>
          <p:cNvPr id="6" name="Picture 2" descr="http://img-fotki.yandex.ru/get/6516/65019656.297/0_7fdae_2d3e050a_M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40"/>
            <a:ext cx="3528392" cy="936104"/>
          </a:xfrm>
          <a:prstGeom prst="rect">
            <a:avLst/>
          </a:prstGeom>
          <a:noFill/>
        </p:spPr>
      </p:pic>
      <p:pic>
        <p:nvPicPr>
          <p:cNvPr id="1032" name="Picture 8" descr="http://www.playcast.ru/uploads/2015/07/27/144729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4896544" cy="3096344"/>
          </a:xfrm>
          <a:prstGeom prst="rect">
            <a:avLst/>
          </a:prstGeom>
          <a:noFill/>
        </p:spPr>
      </p:pic>
      <p:pic>
        <p:nvPicPr>
          <p:cNvPr id="1034" name="Picture 10" descr="http://www.playcast.ru/uploads/2014/06/08/886905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348880"/>
            <a:ext cx="1837164" cy="3096344"/>
          </a:xfrm>
          <a:prstGeom prst="rect">
            <a:avLst/>
          </a:prstGeom>
          <a:noFill/>
        </p:spPr>
      </p:pic>
      <p:pic>
        <p:nvPicPr>
          <p:cNvPr id="1036" name="Picture 12" descr="http://img1.liveinternet.ru/images/attach/c/2/71/385/71385314_0_553bb_5cfa5aac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429000"/>
            <a:ext cx="3070820" cy="21127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4048" y="260648"/>
            <a:ext cx="38884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Фёдор Иванович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Тютчев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38" name="Picture 14" descr="http://i056.radikal.ru/1011/43/5ea6cd5302e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5" y="3789040"/>
            <a:ext cx="2392659" cy="2871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http://img0.liveinternet.ru/images/attach/c/2/67/264/67264891_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992" y="1669773"/>
            <a:ext cx="6309344" cy="47653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404664"/>
            <a:ext cx="5688632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Ещё в полях белеет снег,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А воды уж весной шумят…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http://kartinkigif.ru/_ph/20/2/5535266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400" y="404664"/>
            <a:ext cx="7687024" cy="59259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5373216"/>
            <a:ext cx="5688632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Уж тает снег, бегут ручьи,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окно повеяло весною…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6211669"/>
            <a:ext cx="28803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Алексей  Николаевич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Плещеев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https://ds04.infourok.ru/uploads/ex/0316/00013b95-b3fbc896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6211669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Иван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DejaVu Sans" charset="0"/>
                <a:cs typeface="DejaVu Sans" charset="0"/>
              </a:rPr>
              <a:t>Саввич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DejaVu Sans" charset="0"/>
              <a:cs typeface="DejaVu Sans" charset="0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Никитин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AutoShape 2" descr="https://i11.fotocdn.net/s26/224/public_pin_l/191/26349892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3236" name="Picture 4" descr="http://www.best-animation.ru/lanim/dogd/dogd_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578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5148064" cy="224676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Как весел грохот летних бурь,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Когда, взметая прах летучий,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Гроза, нахлынувшая тучей,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Смутит небесную лазурь…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Ф.И. Тютчев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23244" name="Picture 12" descr="http://kartinki-vernisazh.ru/_ph/82/1/80238514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569" y="0"/>
            <a:ext cx="3928431" cy="2079760"/>
          </a:xfrm>
          <a:prstGeom prst="rect">
            <a:avLst/>
          </a:prstGeom>
          <a:noFill/>
        </p:spPr>
      </p:pic>
      <p:pic>
        <p:nvPicPr>
          <p:cNvPr id="12" name="Picture 12" descr="http://kartinki-vernisazh.ru/_ph/82/1/80238514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72909">
            <a:off x="4292564" y="1175613"/>
            <a:ext cx="3928431" cy="207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http://img-fotki.yandex.ru/get/6610/83813999.c62/0_c042e_6808cfd7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90961"/>
            <a:ext cx="5175498" cy="5196283"/>
          </a:xfrm>
          <a:prstGeom prst="rect">
            <a:avLst/>
          </a:prstGeom>
          <a:noFill/>
        </p:spPr>
      </p:pic>
      <p:pic>
        <p:nvPicPr>
          <p:cNvPr id="226310" name="Picture 6" descr="http://kartinki-vernisazh.ru/_ph/402/1/9266615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196752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Есть в осени первоначальной</a:t>
            </a:r>
          </a:p>
          <a:p>
            <a:r>
              <a:rPr lang="ru-RU" sz="3200" dirty="0" smtClean="0"/>
              <a:t>Короткая, но дивная пора – </a:t>
            </a:r>
          </a:p>
          <a:p>
            <a:r>
              <a:rPr lang="ru-RU" sz="3200" dirty="0" smtClean="0"/>
              <a:t>Весь день стоит как бы хрустальный,</a:t>
            </a:r>
          </a:p>
          <a:p>
            <a:r>
              <a:rPr lang="ru-RU" sz="3200" dirty="0" smtClean="0"/>
              <a:t>И лучезарны вечера…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http://ladoved.narod.ru/skazki2/65_maikov/maikov/maikov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72026"/>
            <a:ext cx="9134475" cy="11630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996952"/>
            <a:ext cx="478802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Мой сад с каждым днём увядает;</a:t>
            </a:r>
          </a:p>
          <a:p>
            <a:r>
              <a:rPr lang="ru-RU" sz="2400" dirty="0" smtClean="0"/>
              <a:t>Помят он, поломан и пуст,</a:t>
            </a:r>
          </a:p>
          <a:p>
            <a:r>
              <a:rPr lang="ru-RU" sz="2400" dirty="0" smtClean="0"/>
              <a:t>Хоть пышно ещё доцветает</a:t>
            </a:r>
          </a:p>
          <a:p>
            <a:r>
              <a:rPr lang="ru-RU" sz="2400" dirty="0" smtClean="0"/>
              <a:t>Настурций в нём огненный куст…</a:t>
            </a:r>
          </a:p>
          <a:p>
            <a:endParaRPr lang="ru-RU" sz="2400" dirty="0" smtClean="0"/>
          </a:p>
          <a:p>
            <a:r>
              <a:rPr lang="ru-RU" sz="2400" dirty="0" smtClean="0"/>
              <a:t>     А.Н. Майков</a:t>
            </a:r>
            <a:endParaRPr lang="ru-RU" sz="2400" dirty="0"/>
          </a:p>
        </p:txBody>
      </p:sp>
      <p:pic>
        <p:nvPicPr>
          <p:cNvPr id="4" name="Picture 6" descr="http://kartinki-vernisazh.ru/_ph/402/1/9266615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241</Words>
  <Application>Microsoft Office PowerPoint</Application>
  <PresentationFormat>Экран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Ф.И.Тютчев(1803-1873)</dc:title>
  <dc:creator>User</dc:creator>
  <cp:lastModifiedBy>Игорь</cp:lastModifiedBy>
  <cp:revision>37</cp:revision>
  <cp:lastPrinted>1601-01-01T00:00:00Z</cp:lastPrinted>
  <dcterms:created xsi:type="dcterms:W3CDTF">2007-10-23T15:23:59Z</dcterms:created>
  <dcterms:modified xsi:type="dcterms:W3CDTF">2018-01-28T20:01:08Z</dcterms:modified>
</cp:coreProperties>
</file>