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66" r:id="rId2"/>
    <p:sldId id="271" r:id="rId3"/>
    <p:sldId id="256" r:id="rId4"/>
    <p:sldId id="257" r:id="rId5"/>
    <p:sldId id="258" r:id="rId6"/>
    <p:sldId id="259" r:id="rId7"/>
    <p:sldId id="269" r:id="rId8"/>
    <p:sldId id="270" r:id="rId9"/>
    <p:sldId id="26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4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4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3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7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0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6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2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7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1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0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FD91-49A1-466C-9782-114C59EB6861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5780-0E86-4D4E-B84E-F2F40F1A9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9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«</a:t>
            </a:r>
            <a:r>
              <a:rPr lang="ru-RU" dirty="0" smtClean="0"/>
              <a:t>Астраханский кремль </a:t>
            </a:r>
            <a:r>
              <a:rPr lang="ru-RU" dirty="0" smtClean="0"/>
              <a:t>в</a:t>
            </a:r>
            <a:r>
              <a:rPr lang="en-US" dirty="0" smtClean="0"/>
              <a:t> XVI-XVII</a:t>
            </a:r>
            <a:r>
              <a:rPr lang="ru-RU" dirty="0" smtClean="0"/>
              <a:t> вв.»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560440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Работу выполнил: ученица 9 «Б» класса </a:t>
            </a:r>
            <a:r>
              <a:rPr lang="ru-RU" sz="2400" dirty="0" err="1" smtClean="0">
                <a:solidFill>
                  <a:schemeClr val="tx1"/>
                </a:solidFill>
              </a:rPr>
              <a:t>Рустамова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Жумагул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Руководитель: учитель истории Акатова Э.Р.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астрахань в картинк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5242"/>
            <a:ext cx="3960440" cy="232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60847"/>
            <a:ext cx="7886700" cy="411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 Спасибо за внимание!!!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245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ертолетная съем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3843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57644" y="1412776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F33"/>
                </a:solidFill>
                <a:latin typeface="ProximaNova"/>
              </a:rPr>
              <a:t>Вот Пыточная башня, в </a:t>
            </a:r>
            <a:r>
              <a:rPr lang="ru-RU" b="1" dirty="0" smtClean="0">
                <a:solidFill>
                  <a:srgbClr val="242F33"/>
                </a:solidFill>
                <a:latin typeface="ProximaNova"/>
              </a:rPr>
              <a:t>ней </a:t>
            </a:r>
            <a:r>
              <a:rPr lang="ru-RU" b="1" dirty="0">
                <a:solidFill>
                  <a:srgbClr val="242F33"/>
                </a:solidFill>
                <a:latin typeface="ProximaNova"/>
              </a:rPr>
              <a:t>музей камеры пыток. "Пыточной" башню сделал воевода </a:t>
            </a:r>
            <a:r>
              <a:rPr lang="ru-RU" b="1" dirty="0" err="1">
                <a:solidFill>
                  <a:srgbClr val="242F33"/>
                </a:solidFill>
                <a:latin typeface="ProximaNova"/>
              </a:rPr>
              <a:t>Хворостинов</a:t>
            </a:r>
            <a:r>
              <a:rPr lang="ru-RU" b="1" dirty="0">
                <a:solidFill>
                  <a:srgbClr val="242F33"/>
                </a:solidFill>
                <a:latin typeface="ProximaNova"/>
              </a:rPr>
              <a:t>, в 1607 году присягнувший Лжедмитрию II, а в 1613 убитый </a:t>
            </a:r>
            <a:r>
              <a:rPr lang="ru-RU" b="1" dirty="0" err="1">
                <a:solidFill>
                  <a:srgbClr val="242F33"/>
                </a:solidFill>
                <a:latin typeface="ProximaNova"/>
              </a:rPr>
              <a:t>Заруцким</a:t>
            </a:r>
            <a:r>
              <a:rPr lang="ru-RU" b="1" dirty="0">
                <a:solidFill>
                  <a:srgbClr val="242F33"/>
                </a:solidFill>
                <a:latin typeface="ProximaNova"/>
              </a:rPr>
              <a:t>. А в 1670 запершиеся в башне стрельцы во главе с князем </a:t>
            </a:r>
            <a:r>
              <a:rPr lang="ru-RU" b="1" dirty="0" err="1">
                <a:solidFill>
                  <a:srgbClr val="242F33"/>
                </a:solidFill>
                <a:latin typeface="ProximaNova"/>
              </a:rPr>
              <a:t>Каспулатом</a:t>
            </a:r>
            <a:r>
              <a:rPr lang="ru-RU" b="1" dirty="0">
                <a:solidFill>
                  <a:srgbClr val="242F33"/>
                </a:solidFill>
                <a:latin typeface="ProximaNova"/>
              </a:rPr>
              <a:t> Черкасским отбивались от </a:t>
            </a:r>
            <a:r>
              <a:rPr lang="ru-RU" b="1" dirty="0" err="1">
                <a:solidFill>
                  <a:srgbClr val="242F33"/>
                </a:solidFill>
                <a:latin typeface="ProximaNova"/>
              </a:rPr>
              <a:t>разинцев</a:t>
            </a:r>
            <a:r>
              <a:rPr lang="ru-RU" b="1" dirty="0">
                <a:solidFill>
                  <a:srgbClr val="242F33"/>
                </a:solidFill>
                <a:latin typeface="ProximaNova"/>
              </a:rPr>
              <a:t> и казаков вплоть до того, что </a:t>
            </a:r>
            <a:r>
              <a:rPr lang="ru-RU" b="1" dirty="0" smtClean="0">
                <a:solidFill>
                  <a:srgbClr val="242F33"/>
                </a:solidFill>
                <a:latin typeface="ProximaNova"/>
              </a:rPr>
              <a:t>израсходовав </a:t>
            </a:r>
            <a:r>
              <a:rPr lang="ru-RU" b="1" dirty="0">
                <a:solidFill>
                  <a:srgbClr val="242F33"/>
                </a:solidFill>
                <a:latin typeface="ProximaNova"/>
              </a:rPr>
              <a:t>все пули, стреляли монетами</a:t>
            </a:r>
            <a:r>
              <a:rPr lang="ru-RU" sz="2000" b="1" dirty="0" smtClean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241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 и Пыточная башня Астраханского кремля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ELLA\Desktop\P101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4383096" cy="4032448"/>
          </a:xfrm>
          <a:prstGeom prst="rect">
            <a:avLst/>
          </a:prstGeom>
          <a:noFill/>
        </p:spPr>
      </p:pic>
      <p:pic>
        <p:nvPicPr>
          <p:cNvPr id="5" name="Picture 3" descr="C:\Users\ELLA\Desktop\музей\P101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10445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LA\Desktop\P1010006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4680520" cy="6192688"/>
          </a:xfrm>
          <a:prstGeom prst="rect">
            <a:avLst/>
          </a:prstGeom>
          <a:noFill/>
        </p:spPr>
      </p:pic>
      <p:pic>
        <p:nvPicPr>
          <p:cNvPr id="2051" name="Picture 3" descr="C:\Users\ELLA\Desktop\музей\P1010016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888432" cy="5352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погребе хранится оружие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XVI-XVII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ELLA\Desktop\музей\P101001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628800"/>
            <a:ext cx="4680519" cy="4896544"/>
          </a:xfrm>
          <a:prstGeom prst="rect">
            <a:avLst/>
          </a:prstGeom>
          <a:noFill/>
        </p:spPr>
      </p:pic>
      <p:pic>
        <p:nvPicPr>
          <p:cNvPr id="1026" name="Picture 2" descr="C:\Users\ELLA\Desktop\музей\P101004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4824536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И запасы пороха…</a:t>
            </a:r>
            <a:endParaRPr lang="ru-RU" dirty="0"/>
          </a:p>
        </p:txBody>
      </p:sp>
      <p:pic>
        <p:nvPicPr>
          <p:cNvPr id="2050" name="Picture 2" descr="C:\Users\ELLA\Desktop\музей\P1010014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Пушки-грозная сила…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38" y="1556792"/>
            <a:ext cx="6808124" cy="4608512"/>
          </a:xfrm>
        </p:spPr>
      </p:pic>
    </p:spTree>
    <p:extLst>
      <p:ext uri="{BB962C8B-B14F-4D97-AF65-F5344CB8AC3E}">
        <p14:creationId xmlns:p14="http://schemas.microsoft.com/office/powerpoint/2010/main" val="22826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погребе можно увидеть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стрельцов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их жизнью и бытом.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63" y="4096064"/>
            <a:ext cx="4283838" cy="23159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64" y="1348818"/>
            <a:ext cx="4283838" cy="2355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2304256" cy="36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Пыточной башне пытали «разбойных людей»</a:t>
            </a:r>
            <a:endParaRPr lang="ru-RU" dirty="0"/>
          </a:p>
        </p:txBody>
      </p:sp>
      <p:pic>
        <p:nvPicPr>
          <p:cNvPr id="1026" name="Picture 2" descr="C:\Users\ELLA\Desktop\музей\P1010059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88840"/>
            <a:ext cx="4032447" cy="4464496"/>
          </a:xfrm>
          <a:prstGeom prst="rect">
            <a:avLst/>
          </a:prstGeom>
          <a:noFill/>
        </p:spPr>
      </p:pic>
      <p:pic>
        <p:nvPicPr>
          <p:cNvPr id="1028" name="Picture 4" descr="C:\Users\ELLA\Desktop\музей\P101005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320480" cy="49922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148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ProximaNova</vt:lpstr>
      <vt:lpstr>Times New Roman</vt:lpstr>
      <vt:lpstr>Тема Office</vt:lpstr>
      <vt:lpstr>Презентация к уроку «Астраханский кремль в XVI-XVII вв.»</vt:lpstr>
      <vt:lpstr>                  Краткая информация</vt:lpstr>
      <vt:lpstr>Пороховой погреб и Пыточная башня Астраханского кремля</vt:lpstr>
      <vt:lpstr>Презентация PowerPoint</vt:lpstr>
      <vt:lpstr>В Пороховом погребе хранится оружие XVI-XVII вв.</vt:lpstr>
      <vt:lpstr> И запасы пороха…</vt:lpstr>
      <vt:lpstr>Пушки-грозная сила…</vt:lpstr>
      <vt:lpstr>В Пороховом погребе можно увидеть  избу стрельцов. Познакомиться с их жизнью и бытом.</vt:lpstr>
      <vt:lpstr>В Пыточной башне пытали «разбойных людей»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Оружейный погреб и Пыточная башня Астраханского кремля</dc:title>
  <dc:creator>ELLA</dc:creator>
  <cp:lastModifiedBy>ЭЛЛА</cp:lastModifiedBy>
  <cp:revision>103</cp:revision>
  <dcterms:created xsi:type="dcterms:W3CDTF">2011-12-12T14:04:42Z</dcterms:created>
  <dcterms:modified xsi:type="dcterms:W3CDTF">2017-11-11T16:45:42Z</dcterms:modified>
</cp:coreProperties>
</file>