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3" r:id="rId1"/>
  </p:sldMasterIdLst>
  <p:notesMasterIdLst>
    <p:notesMasterId r:id="rId7"/>
  </p:notesMasterIdLst>
  <p:handoutMasterIdLst>
    <p:handoutMasterId r:id="rId8"/>
  </p:handoutMasterIdLst>
  <p:sldIdLst>
    <p:sldId id="257" r:id="rId2"/>
    <p:sldId id="258" r:id="rId3"/>
    <p:sldId id="262" r:id="rId4"/>
    <p:sldId id="259" r:id="rId5"/>
    <p:sldId id="263" r:id="rId6"/>
  </p:sldIdLst>
  <p:sldSz cx="12192000" cy="6858000"/>
  <p:notesSz cx="6858000" cy="9144000"/>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Анна Румянцева" initials="АР" lastIdx="1" clrIdx="0">
    <p:extLst>
      <p:ext uri="{19B8F6BF-5375-455C-9EA6-DF929625EA0E}">
        <p15:presenceInfo xmlns:p15="http://schemas.microsoft.com/office/powerpoint/2012/main" userId="c473af9c0c52f92c"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2" d="100"/>
          <a:sy n="72" d="100"/>
        </p:scale>
        <p:origin x="660" y="78"/>
      </p:cViewPr>
      <p:guideLst/>
    </p:cSldViewPr>
  </p:slideViewPr>
  <p:notesTextViewPr>
    <p:cViewPr>
      <p:scale>
        <a:sx n="1" d="1"/>
        <a:sy n="1" d="1"/>
      </p:scale>
      <p:origin x="0" y="0"/>
    </p:cViewPr>
  </p:notesTextViewPr>
  <p:notesViewPr>
    <p:cSldViewPr snapToGrid="0">
      <p:cViewPr varScale="1">
        <p:scale>
          <a:sx n="124" d="100"/>
          <a:sy n="124" d="100"/>
        </p:scale>
        <p:origin x="4950" y="96"/>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handoutMaster" Target="handoutMasters/handoutMaster1.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notesMaster" Target="notesMasters/notesMaster1.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1" qsCatId="simple" csTypeId="urn:microsoft.com/office/officeart/2005/8/colors/accent1_2" csCatId="accent1" phldr="1"/>
      <dgm:spPr/>
      <dgm:t>
        <a:bodyPr rtlCol="0"/>
        <a:lstStyle/>
        <a:p>
          <a:pPr rtl="0"/>
          <a:endParaRPr lang="en-US"/>
        </a:p>
      </dgm:t>
    </dgm:pt>
    <dgm:pt modelId="{5FC34D3A-C8D4-483C-8695-507470E74D50}">
      <dgm:prSet/>
      <dgm:spPr/>
      <dgm:t>
        <a:bodyPr rtlCol="0"/>
        <a:lstStyle/>
        <a:p>
          <a:pPr rtl="0"/>
          <a:r>
            <a:rPr lang="ru" dirty="0">
              <a:latin typeface="Century Gothic" panose="020B0502020202020204" pitchFamily="34" charset="0"/>
            </a:rPr>
            <a:t>2017</a:t>
          </a:r>
        </a:p>
      </dgm:t>
    </dgm:pt>
    <dgm:pt modelId="{9978A89C-C2F1-4241-807C-13619E6D6376}" type="parTrans" cxnId="{277179CE-E2F5-4733-8D23-9E37CACB7B9E}">
      <dgm:prSet/>
      <dgm:spPr/>
      <dgm:t>
        <a:bodyPr rtlCol="0"/>
        <a:lstStyle/>
        <a:p>
          <a:pPr rtl="0"/>
          <a:endParaRPr lang="en-US"/>
        </a:p>
      </dgm:t>
    </dgm:pt>
    <dgm:pt modelId="{1DECF9F5-40C0-4379-BCCE-7BCAAD54807B}" type="sibTrans" cxnId="{277179CE-E2F5-4733-8D23-9E37CACB7B9E}">
      <dgm:prSet/>
      <dgm:spPr/>
      <dgm:t>
        <a:bodyPr rtlCol="0"/>
        <a:lstStyle/>
        <a:p>
          <a:pPr rtl="0"/>
          <a:endParaRPr lang="en-US"/>
        </a:p>
      </dgm:t>
    </dgm:pt>
    <dgm:pt modelId="{C057D6ED-8F49-42DC-B8A7-C07F68F0F734}">
      <dgm:prSet/>
      <dgm:spPr/>
      <dgm:t>
        <a:bodyPr rtlCol="0"/>
        <a:lstStyle/>
        <a:p>
          <a:pPr rtl="0"/>
          <a:r>
            <a:rPr lang="ru" dirty="0">
              <a:latin typeface="Century Gothic" panose="020B0502020202020204" pitchFamily="34" charset="0"/>
            </a:rPr>
            <a:t>Lorem ipsum dolor sit amet</a:t>
          </a:r>
        </a:p>
      </dgm:t>
    </dgm:pt>
    <dgm:pt modelId="{131D11D9-3030-4E3B-8F84-0108E6497B2A}" type="parTrans" cxnId="{FB0FA082-3950-4822-951F-05A1A9548F18}">
      <dgm:prSet/>
      <dgm:spPr/>
      <dgm:t>
        <a:bodyPr rtlCol="0"/>
        <a:lstStyle/>
        <a:p>
          <a:pPr rtl="0"/>
          <a:endParaRPr lang="en-US"/>
        </a:p>
      </dgm:t>
    </dgm:pt>
    <dgm:pt modelId="{6E885013-4246-43E1-A818-2251A99C8FD2}" type="sibTrans" cxnId="{FB0FA082-3950-4822-951F-05A1A9548F18}">
      <dgm:prSet/>
      <dgm:spPr/>
      <dgm:t>
        <a:bodyPr rtlCol="0"/>
        <a:lstStyle/>
        <a:p>
          <a:pPr rtl="0"/>
          <a:endParaRPr lang="en-US"/>
        </a:p>
      </dgm:t>
    </dgm:pt>
    <dgm:pt modelId="{9845D52A-E054-4EB0-A5A3-32AE7DC6D645}">
      <dgm:prSet/>
      <dgm:spPr/>
      <dgm:t>
        <a:bodyPr rtlCol="0"/>
        <a:lstStyle/>
        <a:p>
          <a:pPr rtl="0"/>
          <a:r>
            <a:rPr lang="ru">
              <a:latin typeface="Century Gothic" panose="020B0502020202020204" pitchFamily="34" charset="0"/>
            </a:rPr>
            <a:t>2018 г.</a:t>
          </a:r>
        </a:p>
      </dgm:t>
    </dgm:pt>
    <dgm:pt modelId="{952EE001-86C3-4022-96EE-ABDB540B8A78}" type="parTrans" cxnId="{B04C6215-C46D-4282-963F-02A26E25C8AB}">
      <dgm:prSet/>
      <dgm:spPr/>
      <dgm:t>
        <a:bodyPr rtlCol="0"/>
        <a:lstStyle/>
        <a:p>
          <a:pPr rtl="0"/>
          <a:endParaRPr lang="en-US"/>
        </a:p>
      </dgm:t>
    </dgm:pt>
    <dgm:pt modelId="{796364FD-7651-493A-AEE5-8DD45DF8EEAC}" type="sibTrans" cxnId="{B04C6215-C46D-4282-963F-02A26E25C8AB}">
      <dgm:prSet/>
      <dgm:spPr/>
      <dgm:t>
        <a:bodyPr rtlCol="0"/>
        <a:lstStyle/>
        <a:p>
          <a:pPr rtl="0"/>
          <a:endParaRPr lang="en-US"/>
        </a:p>
      </dgm:t>
    </dgm:pt>
    <dgm:pt modelId="{566C4A8F-CE66-4FF5-AF11-6C385F74A275}">
      <dgm:prSet/>
      <dgm:spPr/>
      <dgm:t>
        <a:bodyPr rtlCol="0"/>
        <a:lstStyle/>
        <a:p>
          <a:pPr rtl="0"/>
          <a:r>
            <a:rPr lang="ru" dirty="0">
              <a:latin typeface="Century Gothic" panose="020B0502020202020204" pitchFamily="34" charset="0"/>
            </a:rPr>
            <a:t>Lorem ipsum dolor sit amet</a:t>
          </a:r>
        </a:p>
      </dgm:t>
    </dgm:pt>
    <dgm:pt modelId="{375C5A5E-5F04-4FE8-98F8-795867C18A18}" type="parTrans" cxnId="{66E8CE3C-459F-4648-B4D7-5039298A0E92}">
      <dgm:prSet/>
      <dgm:spPr/>
      <dgm:t>
        <a:bodyPr rtlCol="0"/>
        <a:lstStyle/>
        <a:p>
          <a:pPr rtl="0"/>
          <a:endParaRPr lang="en-US"/>
        </a:p>
      </dgm:t>
    </dgm:pt>
    <dgm:pt modelId="{E74B8A5E-78D9-4E5B-86E1-203DE271581F}" type="sibTrans" cxnId="{66E8CE3C-459F-4648-B4D7-5039298A0E92}">
      <dgm:prSet/>
      <dgm:spPr/>
      <dgm:t>
        <a:bodyPr rtlCol="0"/>
        <a:lstStyle/>
        <a:p>
          <a:pPr rtl="0"/>
          <a:endParaRPr lang="en-US"/>
        </a:p>
      </dgm:t>
    </dgm:pt>
    <dgm:pt modelId="{9AC77E87-FC4D-4F04-889B-73358514DC0D}">
      <dgm:prSet/>
      <dgm:spPr/>
      <dgm:t>
        <a:bodyPr rtlCol="0"/>
        <a:lstStyle/>
        <a:p>
          <a:pPr rtl="0"/>
          <a:r>
            <a:rPr lang="ru">
              <a:latin typeface="Century Gothic" panose="020B0502020202020204" pitchFamily="34" charset="0"/>
            </a:rPr>
            <a:t>2019 г.</a:t>
          </a:r>
        </a:p>
      </dgm:t>
    </dgm:pt>
    <dgm:pt modelId="{B29F90F6-921F-42B9-A496-5D121F61821E}" type="parTrans" cxnId="{04774158-8FAB-47B4-A2EE-D3D3A7E958BE}">
      <dgm:prSet/>
      <dgm:spPr/>
      <dgm:t>
        <a:bodyPr rtlCol="0"/>
        <a:lstStyle/>
        <a:p>
          <a:pPr rtl="0"/>
          <a:endParaRPr lang="en-US"/>
        </a:p>
      </dgm:t>
    </dgm:pt>
    <dgm:pt modelId="{3A77AB9A-DF29-465E-A0A5-D4FA3D0C537F}" type="sibTrans" cxnId="{04774158-8FAB-47B4-A2EE-D3D3A7E958BE}">
      <dgm:prSet/>
      <dgm:spPr/>
      <dgm:t>
        <a:bodyPr rtlCol="0"/>
        <a:lstStyle/>
        <a:p>
          <a:pPr rtl="0"/>
          <a:endParaRPr lang="en-US"/>
        </a:p>
      </dgm:t>
    </dgm:pt>
    <dgm:pt modelId="{C2F0E5C9-2943-4A9B-872F-ECF6B159E9F4}">
      <dgm:prSet/>
      <dgm:spPr/>
      <dgm:t>
        <a:bodyPr rtlCol="0"/>
        <a:lstStyle/>
        <a:p>
          <a:pPr rtl="0"/>
          <a:r>
            <a:rPr lang="ru" dirty="0">
              <a:latin typeface="Century Gothic" panose="020B0502020202020204" pitchFamily="34" charset="0"/>
            </a:rPr>
            <a:t>Lorem ipsum dolor sit amet</a:t>
          </a:r>
        </a:p>
      </dgm:t>
    </dgm:pt>
    <dgm:pt modelId="{8FBB852D-32B7-4273-9DE3-951F1CFE69EC}" type="parTrans" cxnId="{F7608388-5A1F-4FE9-96E5-520EA7B1F725}">
      <dgm:prSet/>
      <dgm:spPr/>
      <dgm:t>
        <a:bodyPr rtlCol="0"/>
        <a:lstStyle/>
        <a:p>
          <a:pPr rtl="0"/>
          <a:endParaRPr lang="en-US"/>
        </a:p>
      </dgm:t>
    </dgm:pt>
    <dgm:pt modelId="{1A62CB6F-38D7-44F2-AFAB-0C4382E3DA24}" type="sibTrans" cxnId="{F7608388-5A1F-4FE9-96E5-520EA7B1F725}">
      <dgm:prSet/>
      <dgm:spPr/>
      <dgm:t>
        <a:bodyPr rtlCol="0"/>
        <a:lstStyle/>
        <a:p>
          <a:pPr rtl="0"/>
          <a:endParaRPr lang="en-US"/>
        </a:p>
      </dgm:t>
    </dgm:pt>
    <dgm:pt modelId="{D6614DDC-66DE-4E26-A0E6-8B5D4F611437}" type="pres">
      <dgm:prSet presAssocID="{08F627ED-A304-4697-8C44-18E45D3D2B1A}" presName="Name0" presStyleCnt="0">
        <dgm:presLayoutVars>
          <dgm:chMax/>
          <dgm:chPref/>
          <dgm:animLvl val="lvl"/>
        </dgm:presLayoutVars>
      </dgm:prSet>
      <dgm:spPr/>
    </dgm:pt>
    <dgm:pt modelId="{769CE8F7-0E21-46E4-8D2D-63A034E4D32A}" type="pres">
      <dgm:prSet presAssocID="{5FC34D3A-C8D4-483C-8695-507470E74D50}" presName="composite" presStyleCnt="0"/>
      <dgm:spPr/>
    </dgm:pt>
    <dgm:pt modelId="{FC51A82C-7C01-41E7-95A1-E0F165353360}" type="pres">
      <dgm:prSet presAssocID="{5FC34D3A-C8D4-483C-8695-507470E74D50}" presName="Parent1" presStyleLbl="alignNode1" presStyleIdx="0" presStyleCnt="3">
        <dgm:presLayoutVars>
          <dgm:chMax val="1"/>
          <dgm:chPref val="1"/>
          <dgm:bulletEnabled val="1"/>
        </dgm:presLayoutVars>
      </dgm:prSet>
      <dgm:spPr/>
    </dgm:pt>
    <dgm:pt modelId="{03E7967D-6C10-4379-9B37-4F5A8CF4EED8}" type="pres">
      <dgm:prSet presAssocID="{5FC34D3A-C8D4-483C-8695-507470E74D50}" presName="Childtext1" presStyleLbl="revTx" presStyleIdx="0" presStyleCnt="3">
        <dgm:presLayoutVars>
          <dgm:chMax val="0"/>
          <dgm:chPref val="0"/>
          <dgm:bulletEnabled/>
        </dgm:presLayoutVars>
      </dgm:prSet>
      <dgm:spPr/>
    </dgm:pt>
    <dgm:pt modelId="{52CF010F-1351-4148-8701-92F5768EC7DC}" type="pres">
      <dgm:prSet presAssocID="{5FC34D3A-C8D4-483C-8695-507470E74D50}" presName="ConnectLine" presStyleLbl="sibTrans1D1" presStyleIdx="0" presStyleCnt="3"/>
      <dgm:spPr>
        <a:noFill/>
        <a:ln w="12700" cap="flat" cmpd="sng" algn="ctr">
          <a:solidFill>
            <a:schemeClr val="accent1">
              <a:hueOff val="0"/>
              <a:satOff val="0"/>
              <a:lumOff val="0"/>
              <a:alphaOff val="0"/>
            </a:schemeClr>
          </a:solidFill>
          <a:prstDash val="dash"/>
        </a:ln>
        <a:effectLst/>
      </dgm:spPr>
    </dgm:pt>
    <dgm:pt modelId="{62C4F6DC-B23C-4A1D-86BA-D1DEB98692E9}" type="pres">
      <dgm:prSet presAssocID="{5FC34D3A-C8D4-483C-8695-507470E74D50}" presName="ConnectLineEnd" presStyleLbl="node1" presStyleIdx="0" presStyleCnt="3"/>
      <dgm:spPr/>
    </dgm:pt>
    <dgm:pt modelId="{151E949D-E2E2-482F-BBE3-8BC267057E7B}" type="pres">
      <dgm:prSet presAssocID="{5FC34D3A-C8D4-483C-8695-507470E74D50}" presName="EmptyPane" presStyleCnt="0"/>
      <dgm:spPr/>
    </dgm:pt>
    <dgm:pt modelId="{4FB3A766-643A-4ACA-8E5D-2C95FFB87076}" type="pres">
      <dgm:prSet presAssocID="{1DECF9F5-40C0-4379-BCCE-7BCAAD54807B}" presName="spaceBetweenRectangles" presStyleLbl="fgAcc1" presStyleIdx="0" presStyleCnt="2"/>
      <dgm:spPr/>
    </dgm:pt>
    <dgm:pt modelId="{4630FBA4-1F51-4A32-B0E4-88E47053D0D9}" type="pres">
      <dgm:prSet presAssocID="{9845D52A-E054-4EB0-A5A3-32AE7DC6D645}" presName="composite" presStyleCnt="0"/>
      <dgm:spPr/>
    </dgm:pt>
    <dgm:pt modelId="{D39499CF-3BA1-4BBD-960A-4434BA9F21A7}" type="pres">
      <dgm:prSet presAssocID="{9845D52A-E054-4EB0-A5A3-32AE7DC6D645}" presName="Parent1" presStyleLbl="alignNode1" presStyleIdx="1" presStyleCnt="3">
        <dgm:presLayoutVars>
          <dgm:chMax val="1"/>
          <dgm:chPref val="1"/>
          <dgm:bulletEnabled val="1"/>
        </dgm:presLayoutVars>
      </dgm:prSet>
      <dgm:spPr/>
    </dgm:pt>
    <dgm:pt modelId="{5E76ADAA-D3EE-462D-A737-9D3772B6C76F}" type="pres">
      <dgm:prSet presAssocID="{9845D52A-E054-4EB0-A5A3-32AE7DC6D645}" presName="Childtext1" presStyleLbl="revTx" presStyleIdx="1" presStyleCnt="3">
        <dgm:presLayoutVars>
          <dgm:chMax val="0"/>
          <dgm:chPref val="0"/>
          <dgm:bulletEnabled/>
        </dgm:presLayoutVars>
      </dgm:prSet>
      <dgm:spPr/>
    </dgm:pt>
    <dgm:pt modelId="{F514349A-AC82-402F-8DA0-95785071B5F0}" type="pres">
      <dgm:prSet presAssocID="{9845D52A-E054-4EB0-A5A3-32AE7DC6D645}" presName="ConnectLine" presStyleLbl="sibTrans1D1" presStyleIdx="1" presStyleCnt="3"/>
      <dgm:spPr>
        <a:noFill/>
        <a:ln w="12700" cap="flat" cmpd="sng" algn="ctr">
          <a:solidFill>
            <a:schemeClr val="accent1">
              <a:hueOff val="0"/>
              <a:satOff val="0"/>
              <a:lumOff val="0"/>
              <a:alphaOff val="0"/>
            </a:schemeClr>
          </a:solidFill>
          <a:prstDash val="dash"/>
        </a:ln>
        <a:effectLst/>
      </dgm:spPr>
    </dgm:pt>
    <dgm:pt modelId="{BBACFDEF-20FB-406A-9641-2F4782D85F9F}" type="pres">
      <dgm:prSet presAssocID="{9845D52A-E054-4EB0-A5A3-32AE7DC6D645}" presName="ConnectLineEnd" presStyleLbl="node1" presStyleIdx="1" presStyleCnt="3"/>
      <dgm:spPr/>
    </dgm:pt>
    <dgm:pt modelId="{E12CB119-910F-4C38-9D07-4EF7748B1BD6}" type="pres">
      <dgm:prSet presAssocID="{9845D52A-E054-4EB0-A5A3-32AE7DC6D645}" presName="EmptyPane" presStyleCnt="0"/>
      <dgm:spPr/>
    </dgm:pt>
    <dgm:pt modelId="{6C1697D8-F9A2-4451-950E-C8D8168BBC75}" type="pres">
      <dgm:prSet presAssocID="{796364FD-7651-493A-AEE5-8DD45DF8EEAC}" presName="spaceBetweenRectangles" presStyleLbl="fgAcc1" presStyleIdx="1" presStyleCnt="2"/>
      <dgm:spPr/>
    </dgm:pt>
    <dgm:pt modelId="{258D101A-CA89-4BD3-9BA0-F95214FF0550}" type="pres">
      <dgm:prSet presAssocID="{9AC77E87-FC4D-4F04-889B-73358514DC0D}" presName="composite" presStyleCnt="0"/>
      <dgm:spPr/>
    </dgm:pt>
    <dgm:pt modelId="{E38B2215-81DF-4D79-BB37-17C8C9F898E7}" type="pres">
      <dgm:prSet presAssocID="{9AC77E87-FC4D-4F04-889B-73358514DC0D}" presName="Parent1" presStyleLbl="alignNode1" presStyleIdx="2" presStyleCnt="3">
        <dgm:presLayoutVars>
          <dgm:chMax val="1"/>
          <dgm:chPref val="1"/>
          <dgm:bulletEnabled val="1"/>
        </dgm:presLayoutVars>
      </dgm:prSet>
      <dgm:spPr/>
    </dgm:pt>
    <dgm:pt modelId="{2E1F219F-885D-437D-9D95-1C496EBAD119}" type="pres">
      <dgm:prSet presAssocID="{9AC77E87-FC4D-4F04-889B-73358514DC0D}" presName="Childtext1" presStyleLbl="revTx" presStyleIdx="2" presStyleCnt="3">
        <dgm:presLayoutVars>
          <dgm:chMax val="0"/>
          <dgm:chPref val="0"/>
          <dgm:bulletEnabled/>
        </dgm:presLayoutVars>
      </dgm:prSet>
      <dgm:spPr/>
    </dgm:pt>
    <dgm:pt modelId="{8801BA21-B732-43C2-BD4E-EED526CA614C}" type="pres">
      <dgm:prSet presAssocID="{9AC77E87-FC4D-4F04-889B-73358514DC0D}" presName="ConnectLine" presStyleLbl="sibTrans1D1" presStyleIdx="2" presStyleCnt="3"/>
      <dgm:spPr>
        <a:noFill/>
        <a:ln w="12700" cap="flat" cmpd="sng" algn="ctr">
          <a:solidFill>
            <a:schemeClr val="accent1">
              <a:hueOff val="0"/>
              <a:satOff val="0"/>
              <a:lumOff val="0"/>
              <a:alphaOff val="0"/>
            </a:schemeClr>
          </a:solidFill>
          <a:prstDash val="dash"/>
        </a:ln>
        <a:effectLst/>
      </dgm:spPr>
    </dgm:pt>
    <dgm:pt modelId="{ED3C7052-C7D3-4A48-8DD7-C35F83E9E14D}" type="pres">
      <dgm:prSet presAssocID="{9AC77E87-FC4D-4F04-889B-73358514DC0D}" presName="ConnectLineEnd" presStyleLbl="node1" presStyleIdx="2" presStyleCnt="3"/>
      <dgm:spPr/>
    </dgm:pt>
    <dgm:pt modelId="{E1638529-5025-4BCE-9448-174A6B1F9AFC}" type="pres">
      <dgm:prSet presAssocID="{9AC77E87-FC4D-4F04-889B-73358514DC0D}" presName="EmptyPane" presStyleCnt="0"/>
      <dgm:spPr/>
    </dgm:pt>
  </dgm:ptLst>
  <dgm:cxnLst>
    <dgm:cxn modelId="{B04C6215-C46D-4282-963F-02A26E25C8AB}" srcId="{08F627ED-A304-4697-8C44-18E45D3D2B1A}" destId="{9845D52A-E054-4EB0-A5A3-32AE7DC6D645}" srcOrd="1" destOrd="0" parTransId="{952EE001-86C3-4022-96EE-ABDB540B8A78}" sibTransId="{796364FD-7651-493A-AEE5-8DD45DF8EEAC}"/>
    <dgm:cxn modelId="{66E8CE3C-459F-4648-B4D7-5039298A0E92}" srcId="{9845D52A-E054-4EB0-A5A3-32AE7DC6D645}" destId="{566C4A8F-CE66-4FF5-AF11-6C385F74A275}" srcOrd="0" destOrd="0" parTransId="{375C5A5E-5F04-4FE8-98F8-795867C18A18}" sibTransId="{E74B8A5E-78D9-4E5B-86E1-203DE271581F}"/>
    <dgm:cxn modelId="{DC951A47-D712-4DDF-BC45-034C400F587A}" type="presOf" srcId="{08F627ED-A304-4697-8C44-18E45D3D2B1A}" destId="{D6614DDC-66DE-4E26-A0E6-8B5D4F611437}" srcOrd="0" destOrd="0" presId="urn:microsoft.com/office/officeart/2016/7/layout/HexagonTimeline"/>
    <dgm:cxn modelId="{49EFF76F-887C-4DB3-847E-B88D6BC6A77B}" type="presOf" srcId="{C2F0E5C9-2943-4A9B-872F-ECF6B159E9F4}" destId="{2E1F219F-885D-437D-9D95-1C496EBAD119}" srcOrd="0" destOrd="0" presId="urn:microsoft.com/office/officeart/2016/7/layout/HexagonTimeline"/>
    <dgm:cxn modelId="{CB98D256-5AB4-4B9D-AD69-15CA4B5C1220}" type="presOf" srcId="{566C4A8F-CE66-4FF5-AF11-6C385F74A275}" destId="{5E76ADAA-D3EE-462D-A737-9D3772B6C76F}" srcOrd="0" destOrd="0" presId="urn:microsoft.com/office/officeart/2016/7/layout/HexagonTimeline"/>
    <dgm:cxn modelId="{04774158-8FAB-47B4-A2EE-D3D3A7E958BE}" srcId="{08F627ED-A304-4697-8C44-18E45D3D2B1A}" destId="{9AC77E87-FC4D-4F04-889B-73358514DC0D}" srcOrd="2" destOrd="0" parTransId="{B29F90F6-921F-42B9-A496-5D121F61821E}" sibTransId="{3A77AB9A-DF29-465E-A0A5-D4FA3D0C537F}"/>
    <dgm:cxn modelId="{29E5675A-D36F-4E0E-B6B3-F7B5A3728BC3}" type="presOf" srcId="{C057D6ED-8F49-42DC-B8A7-C07F68F0F734}" destId="{03E7967D-6C10-4379-9B37-4F5A8CF4EED8}" srcOrd="0" destOrd="0" presId="urn:microsoft.com/office/officeart/2016/7/layout/HexagonTimeline"/>
    <dgm:cxn modelId="{FB0FA082-3950-4822-951F-05A1A9548F18}" srcId="{5FC34D3A-C8D4-483C-8695-507470E74D50}" destId="{C057D6ED-8F49-42DC-B8A7-C07F68F0F734}" srcOrd="0" destOrd="0" parTransId="{131D11D9-3030-4E3B-8F84-0108E6497B2A}" sibTransId="{6E885013-4246-43E1-A818-2251A99C8FD2}"/>
    <dgm:cxn modelId="{F7608388-5A1F-4FE9-96E5-520EA7B1F725}" srcId="{9AC77E87-FC4D-4F04-889B-73358514DC0D}" destId="{C2F0E5C9-2943-4A9B-872F-ECF6B159E9F4}" srcOrd="0" destOrd="0" parTransId="{8FBB852D-32B7-4273-9DE3-951F1CFE69EC}" sibTransId="{1A62CB6F-38D7-44F2-AFAB-0C4382E3DA24}"/>
    <dgm:cxn modelId="{07EFBDB0-8C3C-4140-851A-D6494FDB0B7A}" type="presOf" srcId="{9845D52A-E054-4EB0-A5A3-32AE7DC6D645}" destId="{D39499CF-3BA1-4BBD-960A-4434BA9F21A7}" srcOrd="0" destOrd="0" presId="urn:microsoft.com/office/officeart/2016/7/layout/HexagonTimeline"/>
    <dgm:cxn modelId="{6E1CE7C2-A87C-4E64-9245-7487AB728B9A}" type="presOf" srcId="{9AC77E87-FC4D-4F04-889B-73358514DC0D}" destId="{E38B2215-81DF-4D79-BB37-17C8C9F898E7}" srcOrd="0" destOrd="0" presId="urn:microsoft.com/office/officeart/2016/7/layout/HexagonTimeline"/>
    <dgm:cxn modelId="{277179CE-E2F5-4733-8D23-9E37CACB7B9E}" srcId="{08F627ED-A304-4697-8C44-18E45D3D2B1A}" destId="{5FC34D3A-C8D4-483C-8695-507470E74D50}" srcOrd="0" destOrd="0" parTransId="{9978A89C-C2F1-4241-807C-13619E6D6376}" sibTransId="{1DECF9F5-40C0-4379-BCCE-7BCAAD54807B}"/>
    <dgm:cxn modelId="{A0697AD9-4F1C-44DF-9F0B-484ED62574F5}" type="presOf" srcId="{5FC34D3A-C8D4-483C-8695-507470E74D50}" destId="{FC51A82C-7C01-41E7-95A1-E0F165353360}" srcOrd="0" destOrd="0" presId="urn:microsoft.com/office/officeart/2016/7/layout/HexagonTimeline"/>
    <dgm:cxn modelId="{5B0C5A64-640A-44DE-9231-55D8B9A431B8}" type="presParOf" srcId="{D6614DDC-66DE-4E26-A0E6-8B5D4F611437}" destId="{769CE8F7-0E21-46E4-8D2D-63A034E4D32A}" srcOrd="0" destOrd="0" presId="urn:microsoft.com/office/officeart/2016/7/layout/HexagonTimeline"/>
    <dgm:cxn modelId="{C97A35EB-F4F5-44C0-B2D0-19AF31DC2223}" type="presParOf" srcId="{769CE8F7-0E21-46E4-8D2D-63A034E4D32A}" destId="{FC51A82C-7C01-41E7-95A1-E0F165353360}" srcOrd="0" destOrd="0" presId="urn:microsoft.com/office/officeart/2016/7/layout/HexagonTimeline"/>
    <dgm:cxn modelId="{1BEB00C5-1AFC-46FC-849A-D490784DB52E}" type="presParOf" srcId="{769CE8F7-0E21-46E4-8D2D-63A034E4D32A}" destId="{03E7967D-6C10-4379-9B37-4F5A8CF4EED8}" srcOrd="1" destOrd="0" presId="urn:microsoft.com/office/officeart/2016/7/layout/HexagonTimeline"/>
    <dgm:cxn modelId="{498AAC8F-D211-4064-80B2-75359BE901E4}" type="presParOf" srcId="{769CE8F7-0E21-46E4-8D2D-63A034E4D32A}" destId="{52CF010F-1351-4148-8701-92F5768EC7DC}" srcOrd="2" destOrd="0" presId="urn:microsoft.com/office/officeart/2016/7/layout/HexagonTimeline"/>
    <dgm:cxn modelId="{F3FAB4D5-BB8E-491A-A343-49D331762E47}" type="presParOf" srcId="{769CE8F7-0E21-46E4-8D2D-63A034E4D32A}" destId="{62C4F6DC-B23C-4A1D-86BA-D1DEB98692E9}" srcOrd="3" destOrd="0" presId="urn:microsoft.com/office/officeart/2016/7/layout/HexagonTimeline"/>
    <dgm:cxn modelId="{2F93DD1C-5D61-4E63-ABD3-9D5E5D20D4D2}" type="presParOf" srcId="{769CE8F7-0E21-46E4-8D2D-63A034E4D32A}" destId="{151E949D-E2E2-482F-BBE3-8BC267057E7B}" srcOrd="4" destOrd="0" presId="urn:microsoft.com/office/officeart/2016/7/layout/HexagonTimeline"/>
    <dgm:cxn modelId="{7C0E3781-57A7-45F1-A9B7-AD7B29B66966}" type="presParOf" srcId="{D6614DDC-66DE-4E26-A0E6-8B5D4F611437}" destId="{4FB3A766-643A-4ACA-8E5D-2C95FFB87076}" srcOrd="1" destOrd="0" presId="urn:microsoft.com/office/officeart/2016/7/layout/HexagonTimeline"/>
    <dgm:cxn modelId="{434FF653-D75F-4952-8E75-D3AF3DA482CB}" type="presParOf" srcId="{D6614DDC-66DE-4E26-A0E6-8B5D4F611437}" destId="{4630FBA4-1F51-4A32-B0E4-88E47053D0D9}" srcOrd="2" destOrd="0" presId="urn:microsoft.com/office/officeart/2016/7/layout/HexagonTimeline"/>
    <dgm:cxn modelId="{255D0E88-A582-4AB9-85D4-3CCE25636858}" type="presParOf" srcId="{4630FBA4-1F51-4A32-B0E4-88E47053D0D9}" destId="{D39499CF-3BA1-4BBD-960A-4434BA9F21A7}" srcOrd="0" destOrd="0" presId="urn:microsoft.com/office/officeart/2016/7/layout/HexagonTimeline"/>
    <dgm:cxn modelId="{EB99A48A-7C1E-46F6-BDF1-CF76EFA8B1BE}" type="presParOf" srcId="{4630FBA4-1F51-4A32-B0E4-88E47053D0D9}" destId="{5E76ADAA-D3EE-462D-A737-9D3772B6C76F}" srcOrd="1" destOrd="0" presId="urn:microsoft.com/office/officeart/2016/7/layout/HexagonTimeline"/>
    <dgm:cxn modelId="{A5B350CB-1F08-407B-AB74-C0A9D5254180}" type="presParOf" srcId="{4630FBA4-1F51-4A32-B0E4-88E47053D0D9}" destId="{F514349A-AC82-402F-8DA0-95785071B5F0}" srcOrd="2" destOrd="0" presId="urn:microsoft.com/office/officeart/2016/7/layout/HexagonTimeline"/>
    <dgm:cxn modelId="{3AEF0478-205F-4564-A8F2-A009D04A4716}" type="presParOf" srcId="{4630FBA4-1F51-4A32-B0E4-88E47053D0D9}" destId="{BBACFDEF-20FB-406A-9641-2F4782D85F9F}" srcOrd="3" destOrd="0" presId="urn:microsoft.com/office/officeart/2016/7/layout/HexagonTimeline"/>
    <dgm:cxn modelId="{E91CE1AF-35AF-4453-8B3B-CCA366030481}" type="presParOf" srcId="{4630FBA4-1F51-4A32-B0E4-88E47053D0D9}" destId="{E12CB119-910F-4C38-9D07-4EF7748B1BD6}" srcOrd="4" destOrd="0" presId="urn:microsoft.com/office/officeart/2016/7/layout/HexagonTimeline"/>
    <dgm:cxn modelId="{830D18A3-5BD1-43DE-A8C7-D3AD84C79C41}" type="presParOf" srcId="{D6614DDC-66DE-4E26-A0E6-8B5D4F611437}" destId="{6C1697D8-F9A2-4451-950E-C8D8168BBC75}" srcOrd="3" destOrd="0" presId="urn:microsoft.com/office/officeart/2016/7/layout/HexagonTimeline"/>
    <dgm:cxn modelId="{A2FC9288-5AD0-464F-A27B-3C029EB82A78}" type="presParOf" srcId="{D6614DDC-66DE-4E26-A0E6-8B5D4F611437}" destId="{258D101A-CA89-4BD3-9BA0-F95214FF0550}" srcOrd="4" destOrd="0" presId="urn:microsoft.com/office/officeart/2016/7/layout/HexagonTimeline"/>
    <dgm:cxn modelId="{3E0287D5-85BD-4EA8-8360-16EA3B96ED89}" type="presParOf" srcId="{258D101A-CA89-4BD3-9BA0-F95214FF0550}" destId="{E38B2215-81DF-4D79-BB37-17C8C9F898E7}" srcOrd="0" destOrd="0" presId="urn:microsoft.com/office/officeart/2016/7/layout/HexagonTimeline"/>
    <dgm:cxn modelId="{7053D88C-9828-4A50-8590-4A4874885273}" type="presParOf" srcId="{258D101A-CA89-4BD3-9BA0-F95214FF0550}" destId="{2E1F219F-885D-437D-9D95-1C496EBAD119}" srcOrd="1" destOrd="0" presId="urn:microsoft.com/office/officeart/2016/7/layout/HexagonTimeline"/>
    <dgm:cxn modelId="{CD524EB0-8DDC-47BC-8050-14B4AE3DE867}" type="presParOf" srcId="{258D101A-CA89-4BD3-9BA0-F95214FF0550}" destId="{8801BA21-B732-43C2-BD4E-EED526CA614C}" srcOrd="2" destOrd="0" presId="urn:microsoft.com/office/officeart/2016/7/layout/HexagonTimeline"/>
    <dgm:cxn modelId="{7C871D98-1568-47DF-AD10-05B6D83FE291}" type="presParOf" srcId="{258D101A-CA89-4BD3-9BA0-F95214FF0550}" destId="{ED3C7052-C7D3-4A48-8DD7-C35F83E9E14D}" srcOrd="3" destOrd="0" presId="urn:microsoft.com/office/officeart/2016/7/layout/HexagonTimeline"/>
    <dgm:cxn modelId="{2B694A21-4ED9-4979-ACB7-DABE9ECD1399}" type="presParOf" srcId="{258D101A-CA89-4BD3-9BA0-F95214FF0550}" destId="{E1638529-5025-4BCE-9448-174A6B1F9AFC}"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08F627ED-A304-4697-8C44-18E45D3D2B1A}" type="doc">
      <dgm:prSet loTypeId="urn:microsoft.com/office/officeart/2016/7/layout/HexagonTimeline" loCatId="process" qsTypeId="urn:microsoft.com/office/officeart/2005/8/quickstyle/simple1" qsCatId="simple" csTypeId="urn:microsoft.com/office/officeart/2005/8/colors/accent1_2" csCatId="accent1" phldr="1"/>
      <dgm:spPr/>
      <dgm:t>
        <a:bodyPr rtlCol="0"/>
        <a:lstStyle/>
        <a:p>
          <a:pPr rtl="0"/>
          <a:endParaRPr lang="en-US"/>
        </a:p>
      </dgm:t>
    </dgm:pt>
    <dgm:pt modelId="{5FC34D3A-C8D4-483C-8695-507470E74D50}">
      <dgm:prSet/>
      <dgm:spPr/>
      <dgm:t>
        <a:bodyPr rtlCol="0"/>
        <a:lstStyle/>
        <a:p>
          <a:pPr rtl="0"/>
          <a:r>
            <a:rPr lang="ru" dirty="0">
              <a:latin typeface="Century Gothic" panose="020B0502020202020204" pitchFamily="34" charset="0"/>
            </a:rPr>
            <a:t>ОБЩИЕ</a:t>
          </a:r>
        </a:p>
      </dgm:t>
    </dgm:pt>
    <dgm:pt modelId="{9978A89C-C2F1-4241-807C-13619E6D6376}" type="parTrans" cxnId="{277179CE-E2F5-4733-8D23-9E37CACB7B9E}">
      <dgm:prSet/>
      <dgm:spPr/>
      <dgm:t>
        <a:bodyPr rtlCol="0"/>
        <a:lstStyle/>
        <a:p>
          <a:pPr rtl="0"/>
          <a:endParaRPr lang="en-US"/>
        </a:p>
      </dgm:t>
    </dgm:pt>
    <dgm:pt modelId="{1DECF9F5-40C0-4379-BCCE-7BCAAD54807B}" type="sibTrans" cxnId="{277179CE-E2F5-4733-8D23-9E37CACB7B9E}">
      <dgm:prSet/>
      <dgm:spPr/>
      <dgm:t>
        <a:bodyPr rtlCol="0"/>
        <a:lstStyle/>
        <a:p>
          <a:pPr rtl="0"/>
          <a:endParaRPr lang="en-US"/>
        </a:p>
      </dgm:t>
    </dgm:pt>
    <dgm:pt modelId="{C057D6ED-8F49-42DC-B8A7-C07F68F0F734}">
      <dgm:prSet/>
      <dgm:spPr/>
      <dgm:t>
        <a:bodyPr rtlCol="0"/>
        <a:lstStyle/>
        <a:p>
          <a:pPr rtl="0"/>
          <a:r>
            <a:rPr lang="ru" dirty="0">
              <a:latin typeface="Century Gothic" panose="020B0502020202020204" pitchFamily="34" charset="0"/>
            </a:rPr>
            <a:t>Скелет, 5 отделов головного мозга, единство систем органов</a:t>
          </a:r>
        </a:p>
      </dgm:t>
    </dgm:pt>
    <dgm:pt modelId="{131D11D9-3030-4E3B-8F84-0108E6497B2A}" type="parTrans" cxnId="{FB0FA082-3950-4822-951F-05A1A9548F18}">
      <dgm:prSet/>
      <dgm:spPr/>
      <dgm:t>
        <a:bodyPr rtlCol="0"/>
        <a:lstStyle/>
        <a:p>
          <a:pPr rtl="0"/>
          <a:endParaRPr lang="en-US"/>
        </a:p>
      </dgm:t>
    </dgm:pt>
    <dgm:pt modelId="{6E885013-4246-43E1-A818-2251A99C8FD2}" type="sibTrans" cxnId="{FB0FA082-3950-4822-951F-05A1A9548F18}">
      <dgm:prSet/>
      <dgm:spPr/>
      <dgm:t>
        <a:bodyPr rtlCol="0"/>
        <a:lstStyle/>
        <a:p>
          <a:pPr rtl="0"/>
          <a:endParaRPr lang="en-US"/>
        </a:p>
      </dgm:t>
    </dgm:pt>
    <dgm:pt modelId="{9845D52A-E054-4EB0-A5A3-32AE7DC6D645}">
      <dgm:prSet/>
      <dgm:spPr/>
      <dgm:t>
        <a:bodyPr rtlCol="0"/>
        <a:lstStyle/>
        <a:p>
          <a:pPr rtl="0"/>
          <a:r>
            <a:rPr lang="ru" dirty="0">
              <a:latin typeface="Century Gothic" panose="020B0502020202020204" pitchFamily="34" charset="0"/>
            </a:rPr>
            <a:t>Особенности</a:t>
          </a:r>
        </a:p>
      </dgm:t>
    </dgm:pt>
    <dgm:pt modelId="{952EE001-86C3-4022-96EE-ABDB540B8A78}" type="parTrans" cxnId="{B04C6215-C46D-4282-963F-02A26E25C8AB}">
      <dgm:prSet/>
      <dgm:spPr/>
      <dgm:t>
        <a:bodyPr rtlCol="0"/>
        <a:lstStyle/>
        <a:p>
          <a:pPr rtl="0"/>
          <a:endParaRPr lang="en-US"/>
        </a:p>
      </dgm:t>
    </dgm:pt>
    <dgm:pt modelId="{796364FD-7651-493A-AEE5-8DD45DF8EEAC}" type="sibTrans" cxnId="{B04C6215-C46D-4282-963F-02A26E25C8AB}">
      <dgm:prSet/>
      <dgm:spPr/>
      <dgm:t>
        <a:bodyPr rtlCol="0"/>
        <a:lstStyle/>
        <a:p>
          <a:pPr rtl="0"/>
          <a:endParaRPr lang="en-US"/>
        </a:p>
      </dgm:t>
    </dgm:pt>
    <dgm:pt modelId="{566C4A8F-CE66-4FF5-AF11-6C385F74A275}">
      <dgm:prSet/>
      <dgm:spPr/>
      <dgm:t>
        <a:bodyPr rtlCol="0"/>
        <a:lstStyle/>
        <a:p>
          <a:pPr rtl="0"/>
          <a:r>
            <a:rPr lang="ru" dirty="0">
              <a:latin typeface="Century Gothic" panose="020B0502020202020204" pitchFamily="34" charset="0"/>
            </a:rPr>
            <a:t>Пищеварительная система, кровеносная система</a:t>
          </a:r>
        </a:p>
      </dgm:t>
    </dgm:pt>
    <dgm:pt modelId="{375C5A5E-5F04-4FE8-98F8-795867C18A18}" type="parTrans" cxnId="{66E8CE3C-459F-4648-B4D7-5039298A0E92}">
      <dgm:prSet/>
      <dgm:spPr/>
      <dgm:t>
        <a:bodyPr rtlCol="0"/>
        <a:lstStyle/>
        <a:p>
          <a:pPr rtl="0"/>
          <a:endParaRPr lang="en-US"/>
        </a:p>
      </dgm:t>
    </dgm:pt>
    <dgm:pt modelId="{E74B8A5E-78D9-4E5B-86E1-203DE271581F}" type="sibTrans" cxnId="{66E8CE3C-459F-4648-B4D7-5039298A0E92}">
      <dgm:prSet/>
      <dgm:spPr/>
      <dgm:t>
        <a:bodyPr rtlCol="0"/>
        <a:lstStyle/>
        <a:p>
          <a:pPr rtl="0"/>
          <a:endParaRPr lang="en-US"/>
        </a:p>
      </dgm:t>
    </dgm:pt>
    <dgm:pt modelId="{9AC77E87-FC4D-4F04-889B-73358514DC0D}">
      <dgm:prSet/>
      <dgm:spPr/>
      <dgm:t>
        <a:bodyPr rtlCol="0"/>
        <a:lstStyle/>
        <a:p>
          <a:pPr rtl="0"/>
          <a:r>
            <a:rPr lang="ru" dirty="0">
              <a:latin typeface="Century Gothic" panose="020B0502020202020204" pitchFamily="34" charset="0"/>
            </a:rPr>
            <a:t>Приспособления для полетов</a:t>
          </a:r>
        </a:p>
      </dgm:t>
    </dgm:pt>
    <dgm:pt modelId="{B29F90F6-921F-42B9-A496-5D121F61821E}" type="parTrans" cxnId="{04774158-8FAB-47B4-A2EE-D3D3A7E958BE}">
      <dgm:prSet/>
      <dgm:spPr/>
      <dgm:t>
        <a:bodyPr rtlCol="0"/>
        <a:lstStyle/>
        <a:p>
          <a:pPr rtl="0"/>
          <a:endParaRPr lang="en-US"/>
        </a:p>
      </dgm:t>
    </dgm:pt>
    <dgm:pt modelId="{3A77AB9A-DF29-465E-A0A5-D4FA3D0C537F}" type="sibTrans" cxnId="{04774158-8FAB-47B4-A2EE-D3D3A7E958BE}">
      <dgm:prSet/>
      <dgm:spPr/>
      <dgm:t>
        <a:bodyPr rtlCol="0"/>
        <a:lstStyle/>
        <a:p>
          <a:pPr rtl="0"/>
          <a:endParaRPr lang="en-US"/>
        </a:p>
      </dgm:t>
    </dgm:pt>
    <dgm:pt modelId="{C2F0E5C9-2943-4A9B-872F-ECF6B159E9F4}">
      <dgm:prSet/>
      <dgm:spPr/>
      <dgm:t>
        <a:bodyPr rtlCol="0"/>
        <a:lstStyle/>
        <a:p>
          <a:pPr rtl="0"/>
          <a:r>
            <a:rPr lang="ru" dirty="0">
              <a:latin typeface="Century Gothic" panose="020B0502020202020204" pitchFamily="34" charset="0"/>
            </a:rPr>
            <a:t>Полые кости, киль, перья, воздушные мешки</a:t>
          </a:r>
        </a:p>
      </dgm:t>
    </dgm:pt>
    <dgm:pt modelId="{8FBB852D-32B7-4273-9DE3-951F1CFE69EC}" type="parTrans" cxnId="{F7608388-5A1F-4FE9-96E5-520EA7B1F725}">
      <dgm:prSet/>
      <dgm:spPr/>
      <dgm:t>
        <a:bodyPr rtlCol="0"/>
        <a:lstStyle/>
        <a:p>
          <a:pPr rtl="0"/>
          <a:endParaRPr lang="en-US"/>
        </a:p>
      </dgm:t>
    </dgm:pt>
    <dgm:pt modelId="{1A62CB6F-38D7-44F2-AFAB-0C4382E3DA24}" type="sibTrans" cxnId="{F7608388-5A1F-4FE9-96E5-520EA7B1F725}">
      <dgm:prSet/>
      <dgm:spPr/>
      <dgm:t>
        <a:bodyPr rtlCol="0"/>
        <a:lstStyle/>
        <a:p>
          <a:pPr rtl="0"/>
          <a:endParaRPr lang="en-US"/>
        </a:p>
      </dgm:t>
    </dgm:pt>
    <dgm:pt modelId="{D6614DDC-66DE-4E26-A0E6-8B5D4F611437}" type="pres">
      <dgm:prSet presAssocID="{08F627ED-A304-4697-8C44-18E45D3D2B1A}" presName="Name0" presStyleCnt="0">
        <dgm:presLayoutVars>
          <dgm:chMax/>
          <dgm:chPref/>
          <dgm:animLvl val="lvl"/>
        </dgm:presLayoutVars>
      </dgm:prSet>
      <dgm:spPr/>
    </dgm:pt>
    <dgm:pt modelId="{769CE8F7-0E21-46E4-8D2D-63A034E4D32A}" type="pres">
      <dgm:prSet presAssocID="{5FC34D3A-C8D4-483C-8695-507470E74D50}" presName="composite" presStyleCnt="0"/>
      <dgm:spPr/>
    </dgm:pt>
    <dgm:pt modelId="{FC51A82C-7C01-41E7-95A1-E0F165353360}" type="pres">
      <dgm:prSet presAssocID="{5FC34D3A-C8D4-483C-8695-507470E74D50}" presName="Parent1" presStyleLbl="alignNode1" presStyleIdx="0" presStyleCnt="3">
        <dgm:presLayoutVars>
          <dgm:chMax val="1"/>
          <dgm:chPref val="1"/>
          <dgm:bulletEnabled val="1"/>
        </dgm:presLayoutVars>
      </dgm:prSet>
      <dgm:spPr/>
    </dgm:pt>
    <dgm:pt modelId="{03E7967D-6C10-4379-9B37-4F5A8CF4EED8}" type="pres">
      <dgm:prSet presAssocID="{5FC34D3A-C8D4-483C-8695-507470E74D50}" presName="Childtext1" presStyleLbl="revTx" presStyleIdx="0" presStyleCnt="3">
        <dgm:presLayoutVars>
          <dgm:chMax val="0"/>
          <dgm:chPref val="0"/>
          <dgm:bulletEnabled/>
        </dgm:presLayoutVars>
      </dgm:prSet>
      <dgm:spPr/>
    </dgm:pt>
    <dgm:pt modelId="{52CF010F-1351-4148-8701-92F5768EC7DC}" type="pres">
      <dgm:prSet presAssocID="{5FC34D3A-C8D4-483C-8695-507470E74D50}" presName="ConnectLine" presStyleLbl="sibTrans1D1" presStyleIdx="0" presStyleCnt="3"/>
      <dgm:spPr>
        <a:noFill/>
        <a:ln w="12700" cap="flat" cmpd="sng" algn="ctr">
          <a:solidFill>
            <a:schemeClr val="accent1">
              <a:hueOff val="0"/>
              <a:satOff val="0"/>
              <a:lumOff val="0"/>
              <a:alphaOff val="0"/>
            </a:schemeClr>
          </a:solidFill>
          <a:prstDash val="dash"/>
        </a:ln>
        <a:effectLst/>
      </dgm:spPr>
    </dgm:pt>
    <dgm:pt modelId="{62C4F6DC-B23C-4A1D-86BA-D1DEB98692E9}" type="pres">
      <dgm:prSet presAssocID="{5FC34D3A-C8D4-483C-8695-507470E74D50}" presName="ConnectLineEnd" presStyleLbl="node1" presStyleIdx="0" presStyleCnt="3"/>
      <dgm:spPr/>
    </dgm:pt>
    <dgm:pt modelId="{151E949D-E2E2-482F-BBE3-8BC267057E7B}" type="pres">
      <dgm:prSet presAssocID="{5FC34D3A-C8D4-483C-8695-507470E74D50}" presName="EmptyPane" presStyleCnt="0"/>
      <dgm:spPr/>
    </dgm:pt>
    <dgm:pt modelId="{4FB3A766-643A-4ACA-8E5D-2C95FFB87076}" type="pres">
      <dgm:prSet presAssocID="{1DECF9F5-40C0-4379-BCCE-7BCAAD54807B}" presName="spaceBetweenRectangles" presStyleLbl="fgAcc1" presStyleIdx="0" presStyleCnt="2"/>
      <dgm:spPr/>
    </dgm:pt>
    <dgm:pt modelId="{4630FBA4-1F51-4A32-B0E4-88E47053D0D9}" type="pres">
      <dgm:prSet presAssocID="{9845D52A-E054-4EB0-A5A3-32AE7DC6D645}" presName="composite" presStyleCnt="0"/>
      <dgm:spPr/>
    </dgm:pt>
    <dgm:pt modelId="{D39499CF-3BA1-4BBD-960A-4434BA9F21A7}" type="pres">
      <dgm:prSet presAssocID="{9845D52A-E054-4EB0-A5A3-32AE7DC6D645}" presName="Parent1" presStyleLbl="alignNode1" presStyleIdx="1" presStyleCnt="3">
        <dgm:presLayoutVars>
          <dgm:chMax val="1"/>
          <dgm:chPref val="1"/>
          <dgm:bulletEnabled val="1"/>
        </dgm:presLayoutVars>
      </dgm:prSet>
      <dgm:spPr/>
    </dgm:pt>
    <dgm:pt modelId="{5E76ADAA-D3EE-462D-A737-9D3772B6C76F}" type="pres">
      <dgm:prSet presAssocID="{9845D52A-E054-4EB0-A5A3-32AE7DC6D645}" presName="Childtext1" presStyleLbl="revTx" presStyleIdx="1" presStyleCnt="3">
        <dgm:presLayoutVars>
          <dgm:chMax val="0"/>
          <dgm:chPref val="0"/>
          <dgm:bulletEnabled/>
        </dgm:presLayoutVars>
      </dgm:prSet>
      <dgm:spPr/>
    </dgm:pt>
    <dgm:pt modelId="{F514349A-AC82-402F-8DA0-95785071B5F0}" type="pres">
      <dgm:prSet presAssocID="{9845D52A-E054-4EB0-A5A3-32AE7DC6D645}" presName="ConnectLine" presStyleLbl="sibTrans1D1" presStyleIdx="1" presStyleCnt="3"/>
      <dgm:spPr>
        <a:noFill/>
        <a:ln w="12700" cap="flat" cmpd="sng" algn="ctr">
          <a:solidFill>
            <a:schemeClr val="accent1">
              <a:hueOff val="0"/>
              <a:satOff val="0"/>
              <a:lumOff val="0"/>
              <a:alphaOff val="0"/>
            </a:schemeClr>
          </a:solidFill>
          <a:prstDash val="dash"/>
        </a:ln>
        <a:effectLst/>
      </dgm:spPr>
    </dgm:pt>
    <dgm:pt modelId="{BBACFDEF-20FB-406A-9641-2F4782D85F9F}" type="pres">
      <dgm:prSet presAssocID="{9845D52A-E054-4EB0-A5A3-32AE7DC6D645}" presName="ConnectLineEnd" presStyleLbl="node1" presStyleIdx="1" presStyleCnt="3"/>
      <dgm:spPr/>
    </dgm:pt>
    <dgm:pt modelId="{E12CB119-910F-4C38-9D07-4EF7748B1BD6}" type="pres">
      <dgm:prSet presAssocID="{9845D52A-E054-4EB0-A5A3-32AE7DC6D645}" presName="EmptyPane" presStyleCnt="0"/>
      <dgm:spPr/>
    </dgm:pt>
    <dgm:pt modelId="{6C1697D8-F9A2-4451-950E-C8D8168BBC75}" type="pres">
      <dgm:prSet presAssocID="{796364FD-7651-493A-AEE5-8DD45DF8EEAC}" presName="spaceBetweenRectangles" presStyleLbl="fgAcc1" presStyleIdx="1" presStyleCnt="2"/>
      <dgm:spPr/>
    </dgm:pt>
    <dgm:pt modelId="{258D101A-CA89-4BD3-9BA0-F95214FF0550}" type="pres">
      <dgm:prSet presAssocID="{9AC77E87-FC4D-4F04-889B-73358514DC0D}" presName="composite" presStyleCnt="0"/>
      <dgm:spPr/>
    </dgm:pt>
    <dgm:pt modelId="{E38B2215-81DF-4D79-BB37-17C8C9F898E7}" type="pres">
      <dgm:prSet presAssocID="{9AC77E87-FC4D-4F04-889B-73358514DC0D}" presName="Parent1" presStyleLbl="alignNode1" presStyleIdx="2" presStyleCnt="3">
        <dgm:presLayoutVars>
          <dgm:chMax val="1"/>
          <dgm:chPref val="1"/>
          <dgm:bulletEnabled val="1"/>
        </dgm:presLayoutVars>
      </dgm:prSet>
      <dgm:spPr/>
    </dgm:pt>
    <dgm:pt modelId="{2E1F219F-885D-437D-9D95-1C496EBAD119}" type="pres">
      <dgm:prSet presAssocID="{9AC77E87-FC4D-4F04-889B-73358514DC0D}" presName="Childtext1" presStyleLbl="revTx" presStyleIdx="2" presStyleCnt="3">
        <dgm:presLayoutVars>
          <dgm:chMax val="0"/>
          <dgm:chPref val="0"/>
          <dgm:bulletEnabled/>
        </dgm:presLayoutVars>
      </dgm:prSet>
      <dgm:spPr/>
    </dgm:pt>
    <dgm:pt modelId="{8801BA21-B732-43C2-BD4E-EED526CA614C}" type="pres">
      <dgm:prSet presAssocID="{9AC77E87-FC4D-4F04-889B-73358514DC0D}" presName="ConnectLine" presStyleLbl="sibTrans1D1" presStyleIdx="2" presStyleCnt="3"/>
      <dgm:spPr>
        <a:noFill/>
        <a:ln w="12700" cap="flat" cmpd="sng" algn="ctr">
          <a:solidFill>
            <a:schemeClr val="accent1">
              <a:hueOff val="0"/>
              <a:satOff val="0"/>
              <a:lumOff val="0"/>
              <a:alphaOff val="0"/>
            </a:schemeClr>
          </a:solidFill>
          <a:prstDash val="dash"/>
        </a:ln>
        <a:effectLst/>
      </dgm:spPr>
    </dgm:pt>
    <dgm:pt modelId="{ED3C7052-C7D3-4A48-8DD7-C35F83E9E14D}" type="pres">
      <dgm:prSet presAssocID="{9AC77E87-FC4D-4F04-889B-73358514DC0D}" presName="ConnectLineEnd" presStyleLbl="node1" presStyleIdx="2" presStyleCnt="3"/>
      <dgm:spPr/>
    </dgm:pt>
    <dgm:pt modelId="{E1638529-5025-4BCE-9448-174A6B1F9AFC}" type="pres">
      <dgm:prSet presAssocID="{9AC77E87-FC4D-4F04-889B-73358514DC0D}" presName="EmptyPane" presStyleCnt="0"/>
      <dgm:spPr/>
    </dgm:pt>
  </dgm:ptLst>
  <dgm:cxnLst>
    <dgm:cxn modelId="{B04C6215-C46D-4282-963F-02A26E25C8AB}" srcId="{08F627ED-A304-4697-8C44-18E45D3D2B1A}" destId="{9845D52A-E054-4EB0-A5A3-32AE7DC6D645}" srcOrd="1" destOrd="0" parTransId="{952EE001-86C3-4022-96EE-ABDB540B8A78}" sibTransId="{796364FD-7651-493A-AEE5-8DD45DF8EEAC}"/>
    <dgm:cxn modelId="{66E8CE3C-459F-4648-B4D7-5039298A0E92}" srcId="{9845D52A-E054-4EB0-A5A3-32AE7DC6D645}" destId="{566C4A8F-CE66-4FF5-AF11-6C385F74A275}" srcOrd="0" destOrd="0" parTransId="{375C5A5E-5F04-4FE8-98F8-795867C18A18}" sibTransId="{E74B8A5E-78D9-4E5B-86E1-203DE271581F}"/>
    <dgm:cxn modelId="{DC951A47-D712-4DDF-BC45-034C400F587A}" type="presOf" srcId="{08F627ED-A304-4697-8C44-18E45D3D2B1A}" destId="{D6614DDC-66DE-4E26-A0E6-8B5D4F611437}" srcOrd="0" destOrd="0" presId="urn:microsoft.com/office/officeart/2016/7/layout/HexagonTimeline"/>
    <dgm:cxn modelId="{49EFF76F-887C-4DB3-847E-B88D6BC6A77B}" type="presOf" srcId="{C2F0E5C9-2943-4A9B-872F-ECF6B159E9F4}" destId="{2E1F219F-885D-437D-9D95-1C496EBAD119}" srcOrd="0" destOrd="0" presId="urn:microsoft.com/office/officeart/2016/7/layout/HexagonTimeline"/>
    <dgm:cxn modelId="{CB98D256-5AB4-4B9D-AD69-15CA4B5C1220}" type="presOf" srcId="{566C4A8F-CE66-4FF5-AF11-6C385F74A275}" destId="{5E76ADAA-D3EE-462D-A737-9D3772B6C76F}" srcOrd="0" destOrd="0" presId="urn:microsoft.com/office/officeart/2016/7/layout/HexagonTimeline"/>
    <dgm:cxn modelId="{04774158-8FAB-47B4-A2EE-D3D3A7E958BE}" srcId="{08F627ED-A304-4697-8C44-18E45D3D2B1A}" destId="{9AC77E87-FC4D-4F04-889B-73358514DC0D}" srcOrd="2" destOrd="0" parTransId="{B29F90F6-921F-42B9-A496-5D121F61821E}" sibTransId="{3A77AB9A-DF29-465E-A0A5-D4FA3D0C537F}"/>
    <dgm:cxn modelId="{29E5675A-D36F-4E0E-B6B3-F7B5A3728BC3}" type="presOf" srcId="{C057D6ED-8F49-42DC-B8A7-C07F68F0F734}" destId="{03E7967D-6C10-4379-9B37-4F5A8CF4EED8}" srcOrd="0" destOrd="0" presId="urn:microsoft.com/office/officeart/2016/7/layout/HexagonTimeline"/>
    <dgm:cxn modelId="{FB0FA082-3950-4822-951F-05A1A9548F18}" srcId="{5FC34D3A-C8D4-483C-8695-507470E74D50}" destId="{C057D6ED-8F49-42DC-B8A7-C07F68F0F734}" srcOrd="0" destOrd="0" parTransId="{131D11D9-3030-4E3B-8F84-0108E6497B2A}" sibTransId="{6E885013-4246-43E1-A818-2251A99C8FD2}"/>
    <dgm:cxn modelId="{F7608388-5A1F-4FE9-96E5-520EA7B1F725}" srcId="{9AC77E87-FC4D-4F04-889B-73358514DC0D}" destId="{C2F0E5C9-2943-4A9B-872F-ECF6B159E9F4}" srcOrd="0" destOrd="0" parTransId="{8FBB852D-32B7-4273-9DE3-951F1CFE69EC}" sibTransId="{1A62CB6F-38D7-44F2-AFAB-0C4382E3DA24}"/>
    <dgm:cxn modelId="{07EFBDB0-8C3C-4140-851A-D6494FDB0B7A}" type="presOf" srcId="{9845D52A-E054-4EB0-A5A3-32AE7DC6D645}" destId="{D39499CF-3BA1-4BBD-960A-4434BA9F21A7}" srcOrd="0" destOrd="0" presId="urn:microsoft.com/office/officeart/2016/7/layout/HexagonTimeline"/>
    <dgm:cxn modelId="{6E1CE7C2-A87C-4E64-9245-7487AB728B9A}" type="presOf" srcId="{9AC77E87-FC4D-4F04-889B-73358514DC0D}" destId="{E38B2215-81DF-4D79-BB37-17C8C9F898E7}" srcOrd="0" destOrd="0" presId="urn:microsoft.com/office/officeart/2016/7/layout/HexagonTimeline"/>
    <dgm:cxn modelId="{277179CE-E2F5-4733-8D23-9E37CACB7B9E}" srcId="{08F627ED-A304-4697-8C44-18E45D3D2B1A}" destId="{5FC34D3A-C8D4-483C-8695-507470E74D50}" srcOrd="0" destOrd="0" parTransId="{9978A89C-C2F1-4241-807C-13619E6D6376}" sibTransId="{1DECF9F5-40C0-4379-BCCE-7BCAAD54807B}"/>
    <dgm:cxn modelId="{A0697AD9-4F1C-44DF-9F0B-484ED62574F5}" type="presOf" srcId="{5FC34D3A-C8D4-483C-8695-507470E74D50}" destId="{FC51A82C-7C01-41E7-95A1-E0F165353360}" srcOrd="0" destOrd="0" presId="urn:microsoft.com/office/officeart/2016/7/layout/HexagonTimeline"/>
    <dgm:cxn modelId="{5B0C5A64-640A-44DE-9231-55D8B9A431B8}" type="presParOf" srcId="{D6614DDC-66DE-4E26-A0E6-8B5D4F611437}" destId="{769CE8F7-0E21-46E4-8D2D-63A034E4D32A}" srcOrd="0" destOrd="0" presId="urn:microsoft.com/office/officeart/2016/7/layout/HexagonTimeline"/>
    <dgm:cxn modelId="{C97A35EB-F4F5-44C0-B2D0-19AF31DC2223}" type="presParOf" srcId="{769CE8F7-0E21-46E4-8D2D-63A034E4D32A}" destId="{FC51A82C-7C01-41E7-95A1-E0F165353360}" srcOrd="0" destOrd="0" presId="urn:microsoft.com/office/officeart/2016/7/layout/HexagonTimeline"/>
    <dgm:cxn modelId="{1BEB00C5-1AFC-46FC-849A-D490784DB52E}" type="presParOf" srcId="{769CE8F7-0E21-46E4-8D2D-63A034E4D32A}" destId="{03E7967D-6C10-4379-9B37-4F5A8CF4EED8}" srcOrd="1" destOrd="0" presId="urn:microsoft.com/office/officeart/2016/7/layout/HexagonTimeline"/>
    <dgm:cxn modelId="{498AAC8F-D211-4064-80B2-75359BE901E4}" type="presParOf" srcId="{769CE8F7-0E21-46E4-8D2D-63A034E4D32A}" destId="{52CF010F-1351-4148-8701-92F5768EC7DC}" srcOrd="2" destOrd="0" presId="urn:microsoft.com/office/officeart/2016/7/layout/HexagonTimeline"/>
    <dgm:cxn modelId="{F3FAB4D5-BB8E-491A-A343-49D331762E47}" type="presParOf" srcId="{769CE8F7-0E21-46E4-8D2D-63A034E4D32A}" destId="{62C4F6DC-B23C-4A1D-86BA-D1DEB98692E9}" srcOrd="3" destOrd="0" presId="urn:microsoft.com/office/officeart/2016/7/layout/HexagonTimeline"/>
    <dgm:cxn modelId="{2F93DD1C-5D61-4E63-ABD3-9D5E5D20D4D2}" type="presParOf" srcId="{769CE8F7-0E21-46E4-8D2D-63A034E4D32A}" destId="{151E949D-E2E2-482F-BBE3-8BC267057E7B}" srcOrd="4" destOrd="0" presId="urn:microsoft.com/office/officeart/2016/7/layout/HexagonTimeline"/>
    <dgm:cxn modelId="{7C0E3781-57A7-45F1-A9B7-AD7B29B66966}" type="presParOf" srcId="{D6614DDC-66DE-4E26-A0E6-8B5D4F611437}" destId="{4FB3A766-643A-4ACA-8E5D-2C95FFB87076}" srcOrd="1" destOrd="0" presId="urn:microsoft.com/office/officeart/2016/7/layout/HexagonTimeline"/>
    <dgm:cxn modelId="{434FF653-D75F-4952-8E75-D3AF3DA482CB}" type="presParOf" srcId="{D6614DDC-66DE-4E26-A0E6-8B5D4F611437}" destId="{4630FBA4-1F51-4A32-B0E4-88E47053D0D9}" srcOrd="2" destOrd="0" presId="urn:microsoft.com/office/officeart/2016/7/layout/HexagonTimeline"/>
    <dgm:cxn modelId="{255D0E88-A582-4AB9-85D4-3CCE25636858}" type="presParOf" srcId="{4630FBA4-1F51-4A32-B0E4-88E47053D0D9}" destId="{D39499CF-3BA1-4BBD-960A-4434BA9F21A7}" srcOrd="0" destOrd="0" presId="urn:microsoft.com/office/officeart/2016/7/layout/HexagonTimeline"/>
    <dgm:cxn modelId="{EB99A48A-7C1E-46F6-BDF1-CF76EFA8B1BE}" type="presParOf" srcId="{4630FBA4-1F51-4A32-B0E4-88E47053D0D9}" destId="{5E76ADAA-D3EE-462D-A737-9D3772B6C76F}" srcOrd="1" destOrd="0" presId="urn:microsoft.com/office/officeart/2016/7/layout/HexagonTimeline"/>
    <dgm:cxn modelId="{A5B350CB-1F08-407B-AB74-C0A9D5254180}" type="presParOf" srcId="{4630FBA4-1F51-4A32-B0E4-88E47053D0D9}" destId="{F514349A-AC82-402F-8DA0-95785071B5F0}" srcOrd="2" destOrd="0" presId="urn:microsoft.com/office/officeart/2016/7/layout/HexagonTimeline"/>
    <dgm:cxn modelId="{3AEF0478-205F-4564-A8F2-A009D04A4716}" type="presParOf" srcId="{4630FBA4-1F51-4A32-B0E4-88E47053D0D9}" destId="{BBACFDEF-20FB-406A-9641-2F4782D85F9F}" srcOrd="3" destOrd="0" presId="urn:microsoft.com/office/officeart/2016/7/layout/HexagonTimeline"/>
    <dgm:cxn modelId="{E91CE1AF-35AF-4453-8B3B-CCA366030481}" type="presParOf" srcId="{4630FBA4-1F51-4A32-B0E4-88E47053D0D9}" destId="{E12CB119-910F-4C38-9D07-4EF7748B1BD6}" srcOrd="4" destOrd="0" presId="urn:microsoft.com/office/officeart/2016/7/layout/HexagonTimeline"/>
    <dgm:cxn modelId="{830D18A3-5BD1-43DE-A8C7-D3AD84C79C41}" type="presParOf" srcId="{D6614DDC-66DE-4E26-A0E6-8B5D4F611437}" destId="{6C1697D8-F9A2-4451-950E-C8D8168BBC75}" srcOrd="3" destOrd="0" presId="urn:microsoft.com/office/officeart/2016/7/layout/HexagonTimeline"/>
    <dgm:cxn modelId="{A2FC9288-5AD0-464F-A27B-3C029EB82A78}" type="presParOf" srcId="{D6614DDC-66DE-4E26-A0E6-8B5D4F611437}" destId="{258D101A-CA89-4BD3-9BA0-F95214FF0550}" srcOrd="4" destOrd="0" presId="urn:microsoft.com/office/officeart/2016/7/layout/HexagonTimeline"/>
    <dgm:cxn modelId="{3E0287D5-85BD-4EA8-8360-16EA3B96ED89}" type="presParOf" srcId="{258D101A-CA89-4BD3-9BA0-F95214FF0550}" destId="{E38B2215-81DF-4D79-BB37-17C8C9F898E7}" srcOrd="0" destOrd="0" presId="urn:microsoft.com/office/officeart/2016/7/layout/HexagonTimeline"/>
    <dgm:cxn modelId="{7053D88C-9828-4A50-8590-4A4874885273}" type="presParOf" srcId="{258D101A-CA89-4BD3-9BA0-F95214FF0550}" destId="{2E1F219F-885D-437D-9D95-1C496EBAD119}" srcOrd="1" destOrd="0" presId="urn:microsoft.com/office/officeart/2016/7/layout/HexagonTimeline"/>
    <dgm:cxn modelId="{CD524EB0-8DDC-47BC-8050-14B4AE3DE867}" type="presParOf" srcId="{258D101A-CA89-4BD3-9BA0-F95214FF0550}" destId="{8801BA21-B732-43C2-BD4E-EED526CA614C}" srcOrd="2" destOrd="0" presId="urn:microsoft.com/office/officeart/2016/7/layout/HexagonTimeline"/>
    <dgm:cxn modelId="{7C871D98-1568-47DF-AD10-05B6D83FE291}" type="presParOf" srcId="{258D101A-CA89-4BD3-9BA0-F95214FF0550}" destId="{ED3C7052-C7D3-4A48-8DD7-C35F83E9E14D}" srcOrd="3" destOrd="0" presId="urn:microsoft.com/office/officeart/2016/7/layout/HexagonTimeline"/>
    <dgm:cxn modelId="{2B694A21-4ED9-4979-ACB7-DABE9ECD1399}" type="presParOf" srcId="{258D101A-CA89-4BD3-9BA0-F95214FF0550}" destId="{E1638529-5025-4BCE-9448-174A6B1F9AFC}" srcOrd="4" destOrd="0" presId="urn:microsoft.com/office/officeart/2016/7/layout/HexagonTimeline"/>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1A82C-7C01-41E7-95A1-E0F165353360}">
      <dsp:nvSpPr>
        <dsp:cNvPr id="0" name=""/>
        <dsp:cNvSpPr/>
      </dsp:nvSpPr>
      <dsp:spPr>
        <a:xfrm>
          <a:off x="316501" y="1604214"/>
          <a:ext cx="1610849" cy="43751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0">
          <a:noAutofit/>
        </a:bodyPr>
        <a:lstStyle/>
        <a:p>
          <a:pPr marL="0" lvl="0" indent="0" algn="ctr" defTabSz="488950" rtl="0">
            <a:lnSpc>
              <a:spcPct val="90000"/>
            </a:lnSpc>
            <a:spcBef>
              <a:spcPct val="0"/>
            </a:spcBef>
            <a:spcAft>
              <a:spcPct val="35000"/>
            </a:spcAft>
            <a:buNone/>
          </a:pPr>
          <a:r>
            <a:rPr lang="ru" sz="1100" kern="1200" dirty="0">
              <a:latin typeface="Century Gothic" panose="020B0502020202020204" pitchFamily="34" charset="0"/>
            </a:rPr>
            <a:t>2017</a:t>
          </a:r>
        </a:p>
      </dsp:txBody>
      <dsp:txXfrm>
        <a:off x="316501" y="1604214"/>
        <a:ext cx="1523346" cy="437513"/>
      </dsp:txXfrm>
    </dsp:sp>
    <dsp:sp modelId="{03E7967D-6C10-4379-9B37-4F5A8CF4EED8}">
      <dsp:nvSpPr>
        <dsp:cNvPr id="0" name=""/>
        <dsp:cNvSpPr/>
      </dsp:nvSpPr>
      <dsp:spPr>
        <a:xfrm>
          <a:off x="3280" y="0"/>
          <a:ext cx="2237291"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rtlCol="0" anchor="b" anchorCtr="1">
          <a:noAutofit/>
        </a:bodyPr>
        <a:lstStyle/>
        <a:p>
          <a:pPr marL="0" lvl="0" indent="0" algn="ctr" defTabSz="488950" rtl="0">
            <a:lnSpc>
              <a:spcPct val="90000"/>
            </a:lnSpc>
            <a:spcBef>
              <a:spcPct val="0"/>
            </a:spcBef>
            <a:spcAft>
              <a:spcPct val="35000"/>
            </a:spcAft>
            <a:buNone/>
          </a:pPr>
          <a:r>
            <a:rPr lang="ru" sz="1100" kern="1200" dirty="0">
              <a:latin typeface="Century Gothic" panose="020B0502020202020204" pitchFamily="34" charset="0"/>
            </a:rPr>
            <a:t>Lorem ipsum dolor sit amet</a:t>
          </a:r>
        </a:p>
      </dsp:txBody>
      <dsp:txXfrm>
        <a:off x="3280" y="0"/>
        <a:ext cx="2237291" cy="1166701"/>
      </dsp:txXfrm>
    </dsp:sp>
    <dsp:sp modelId="{4FB3A766-643A-4ACA-8E5D-2C95FFB87076}">
      <dsp:nvSpPr>
        <dsp:cNvPr id="0" name=""/>
        <dsp:cNvSpPr/>
      </dsp:nvSpPr>
      <dsp:spPr>
        <a:xfrm>
          <a:off x="1927350" y="1822971"/>
          <a:ext cx="626441" cy="0"/>
        </a:xfrm>
        <a:custGeom>
          <a:avLst/>
          <a:gdLst/>
          <a:ahLst/>
          <a:cxnLst/>
          <a:rect l="0" t="0" r="0" b="0"/>
          <a:pathLst>
            <a:path>
              <a:moveTo>
                <a:pt x="0" y="0"/>
              </a:moveTo>
              <a:lnTo>
                <a:pt x="626441"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F010F-1351-4148-8701-92F5768EC7DC}">
      <dsp:nvSpPr>
        <dsp:cNvPr id="0" name=""/>
        <dsp:cNvSpPr/>
      </dsp:nvSpPr>
      <dsp:spPr>
        <a:xfrm>
          <a:off x="1121925" y="1239620"/>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2C4F6DC-B23C-4A1D-86BA-D1DEB98692E9}">
      <dsp:nvSpPr>
        <dsp:cNvPr id="0" name=""/>
        <dsp:cNvSpPr/>
      </dsp:nvSpPr>
      <dsp:spPr>
        <a:xfrm>
          <a:off x="1085466" y="116670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9499CF-3BA1-4BBD-960A-4434BA9F21A7}">
      <dsp:nvSpPr>
        <dsp:cNvPr id="0" name=""/>
        <dsp:cNvSpPr/>
      </dsp:nvSpPr>
      <dsp:spPr>
        <a:xfrm>
          <a:off x="2553792" y="1604214"/>
          <a:ext cx="1610849" cy="437513"/>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0">
          <a:noAutofit/>
        </a:bodyPr>
        <a:lstStyle/>
        <a:p>
          <a:pPr marL="0" lvl="0" indent="0" algn="ctr" defTabSz="488950" rtl="0">
            <a:lnSpc>
              <a:spcPct val="90000"/>
            </a:lnSpc>
            <a:spcBef>
              <a:spcPct val="0"/>
            </a:spcBef>
            <a:spcAft>
              <a:spcPct val="35000"/>
            </a:spcAft>
            <a:buNone/>
          </a:pPr>
          <a:r>
            <a:rPr lang="ru" sz="1100" kern="1200">
              <a:latin typeface="Century Gothic" panose="020B0502020202020204" pitchFamily="34" charset="0"/>
            </a:rPr>
            <a:t>2018 г.</a:t>
          </a:r>
        </a:p>
      </dsp:txBody>
      <dsp:txXfrm>
        <a:off x="2746364" y="1656517"/>
        <a:ext cx="1225705" cy="332907"/>
      </dsp:txXfrm>
    </dsp:sp>
    <dsp:sp modelId="{5E76ADAA-D3EE-462D-A737-9D3772B6C76F}">
      <dsp:nvSpPr>
        <dsp:cNvPr id="0" name=""/>
        <dsp:cNvSpPr/>
      </dsp:nvSpPr>
      <dsp:spPr>
        <a:xfrm>
          <a:off x="2240571" y="2479240"/>
          <a:ext cx="2237291"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rtlCol="0" anchor="t" anchorCtr="1">
          <a:noAutofit/>
        </a:bodyPr>
        <a:lstStyle/>
        <a:p>
          <a:pPr marL="0" lvl="0" indent="0" algn="ctr" defTabSz="488950" rtl="0">
            <a:lnSpc>
              <a:spcPct val="90000"/>
            </a:lnSpc>
            <a:spcBef>
              <a:spcPct val="0"/>
            </a:spcBef>
            <a:spcAft>
              <a:spcPct val="35000"/>
            </a:spcAft>
            <a:buNone/>
          </a:pPr>
          <a:r>
            <a:rPr lang="ru" sz="1100" kern="1200" dirty="0">
              <a:latin typeface="Century Gothic" panose="020B0502020202020204" pitchFamily="34" charset="0"/>
            </a:rPr>
            <a:t>Lorem ipsum dolor sit amet</a:t>
          </a:r>
        </a:p>
      </dsp:txBody>
      <dsp:txXfrm>
        <a:off x="2240571" y="2479240"/>
        <a:ext cx="2237291" cy="1166701"/>
      </dsp:txXfrm>
    </dsp:sp>
    <dsp:sp modelId="{6C1697D8-F9A2-4451-950E-C8D8168BBC75}">
      <dsp:nvSpPr>
        <dsp:cNvPr id="0" name=""/>
        <dsp:cNvSpPr/>
      </dsp:nvSpPr>
      <dsp:spPr>
        <a:xfrm>
          <a:off x="4164641" y="1822971"/>
          <a:ext cx="626441" cy="0"/>
        </a:xfrm>
        <a:custGeom>
          <a:avLst/>
          <a:gdLst/>
          <a:ahLst/>
          <a:cxnLst/>
          <a:rect l="0" t="0" r="0" b="0"/>
          <a:pathLst>
            <a:path>
              <a:moveTo>
                <a:pt x="0" y="0"/>
              </a:moveTo>
              <a:lnTo>
                <a:pt x="626441"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14349A-AC82-402F-8DA0-95785071B5F0}">
      <dsp:nvSpPr>
        <dsp:cNvPr id="0" name=""/>
        <dsp:cNvSpPr/>
      </dsp:nvSpPr>
      <dsp:spPr>
        <a:xfrm>
          <a:off x="3359216" y="2041727"/>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BACFDEF-20FB-406A-9641-2F4782D85F9F}">
      <dsp:nvSpPr>
        <dsp:cNvPr id="0" name=""/>
        <dsp:cNvSpPr/>
      </dsp:nvSpPr>
      <dsp:spPr>
        <a:xfrm>
          <a:off x="3322757" y="240632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B2215-81DF-4D79-BB37-17C8C9F898E7}">
      <dsp:nvSpPr>
        <dsp:cNvPr id="0" name=""/>
        <dsp:cNvSpPr/>
      </dsp:nvSpPr>
      <dsp:spPr>
        <a:xfrm rot="10800000">
          <a:off x="4791083" y="1604214"/>
          <a:ext cx="1610849" cy="43751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0">
          <a:noAutofit/>
        </a:bodyPr>
        <a:lstStyle/>
        <a:p>
          <a:pPr marL="0" lvl="0" indent="0" algn="ctr" defTabSz="488950" rtl="0">
            <a:lnSpc>
              <a:spcPct val="90000"/>
            </a:lnSpc>
            <a:spcBef>
              <a:spcPct val="0"/>
            </a:spcBef>
            <a:spcAft>
              <a:spcPct val="35000"/>
            </a:spcAft>
            <a:buNone/>
          </a:pPr>
          <a:r>
            <a:rPr lang="ru" sz="1100" kern="1200">
              <a:latin typeface="Century Gothic" panose="020B0502020202020204" pitchFamily="34" charset="0"/>
            </a:rPr>
            <a:t>2019 г.</a:t>
          </a:r>
        </a:p>
      </dsp:txBody>
      <dsp:txXfrm rot="10800000">
        <a:off x="4878586" y="1604214"/>
        <a:ext cx="1523346" cy="437513"/>
      </dsp:txXfrm>
    </dsp:sp>
    <dsp:sp modelId="{2E1F219F-885D-437D-9D95-1C496EBAD119}">
      <dsp:nvSpPr>
        <dsp:cNvPr id="0" name=""/>
        <dsp:cNvSpPr/>
      </dsp:nvSpPr>
      <dsp:spPr>
        <a:xfrm>
          <a:off x="4477862" y="0"/>
          <a:ext cx="2237291"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rtlCol="0" anchor="b" anchorCtr="1">
          <a:noAutofit/>
        </a:bodyPr>
        <a:lstStyle/>
        <a:p>
          <a:pPr marL="0" lvl="0" indent="0" algn="ctr" defTabSz="488950" rtl="0">
            <a:lnSpc>
              <a:spcPct val="90000"/>
            </a:lnSpc>
            <a:spcBef>
              <a:spcPct val="0"/>
            </a:spcBef>
            <a:spcAft>
              <a:spcPct val="35000"/>
            </a:spcAft>
            <a:buNone/>
          </a:pPr>
          <a:r>
            <a:rPr lang="ru" sz="1100" kern="1200" dirty="0">
              <a:latin typeface="Century Gothic" panose="020B0502020202020204" pitchFamily="34" charset="0"/>
            </a:rPr>
            <a:t>Lorem ipsum dolor sit amet</a:t>
          </a:r>
        </a:p>
      </dsp:txBody>
      <dsp:txXfrm>
        <a:off x="4477862" y="0"/>
        <a:ext cx="2237291" cy="1166701"/>
      </dsp:txXfrm>
    </dsp:sp>
    <dsp:sp modelId="{8801BA21-B732-43C2-BD4E-EED526CA614C}">
      <dsp:nvSpPr>
        <dsp:cNvPr id="0" name=""/>
        <dsp:cNvSpPr/>
      </dsp:nvSpPr>
      <dsp:spPr>
        <a:xfrm>
          <a:off x="5596508" y="1239620"/>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3C7052-C7D3-4A48-8DD7-C35F83E9E14D}">
      <dsp:nvSpPr>
        <dsp:cNvPr id="0" name=""/>
        <dsp:cNvSpPr/>
      </dsp:nvSpPr>
      <dsp:spPr>
        <a:xfrm>
          <a:off x="5560048" y="116670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FC51A82C-7C01-41E7-95A1-E0F165353360}">
      <dsp:nvSpPr>
        <dsp:cNvPr id="0" name=""/>
        <dsp:cNvSpPr/>
      </dsp:nvSpPr>
      <dsp:spPr>
        <a:xfrm>
          <a:off x="316501" y="1604214"/>
          <a:ext cx="1610849" cy="43751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0">
          <a:noAutofit/>
        </a:bodyPr>
        <a:lstStyle/>
        <a:p>
          <a:pPr marL="0" lvl="0" indent="0" algn="ctr" defTabSz="488950" rtl="0">
            <a:lnSpc>
              <a:spcPct val="90000"/>
            </a:lnSpc>
            <a:spcBef>
              <a:spcPct val="0"/>
            </a:spcBef>
            <a:spcAft>
              <a:spcPct val="35000"/>
            </a:spcAft>
            <a:buNone/>
          </a:pPr>
          <a:r>
            <a:rPr lang="ru" sz="1100" kern="1200" dirty="0">
              <a:latin typeface="Century Gothic" panose="020B0502020202020204" pitchFamily="34" charset="0"/>
            </a:rPr>
            <a:t>ОБЩИЕ</a:t>
          </a:r>
        </a:p>
      </dsp:txBody>
      <dsp:txXfrm>
        <a:off x="316501" y="1604214"/>
        <a:ext cx="1523346" cy="437513"/>
      </dsp:txXfrm>
    </dsp:sp>
    <dsp:sp modelId="{03E7967D-6C10-4379-9B37-4F5A8CF4EED8}">
      <dsp:nvSpPr>
        <dsp:cNvPr id="0" name=""/>
        <dsp:cNvSpPr/>
      </dsp:nvSpPr>
      <dsp:spPr>
        <a:xfrm>
          <a:off x="3280" y="0"/>
          <a:ext cx="2237291"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rtlCol="0" anchor="b" anchorCtr="1">
          <a:noAutofit/>
        </a:bodyPr>
        <a:lstStyle/>
        <a:p>
          <a:pPr marL="0" lvl="0" indent="0" algn="ctr" defTabSz="488950" rtl="0">
            <a:lnSpc>
              <a:spcPct val="90000"/>
            </a:lnSpc>
            <a:spcBef>
              <a:spcPct val="0"/>
            </a:spcBef>
            <a:spcAft>
              <a:spcPct val="35000"/>
            </a:spcAft>
            <a:buNone/>
          </a:pPr>
          <a:r>
            <a:rPr lang="ru" sz="1100" kern="1200" dirty="0">
              <a:latin typeface="Century Gothic" panose="020B0502020202020204" pitchFamily="34" charset="0"/>
            </a:rPr>
            <a:t>Скелет, 5 отделов головного мозга, единство систем органов</a:t>
          </a:r>
        </a:p>
      </dsp:txBody>
      <dsp:txXfrm>
        <a:off x="3280" y="0"/>
        <a:ext cx="2237291" cy="1166701"/>
      </dsp:txXfrm>
    </dsp:sp>
    <dsp:sp modelId="{4FB3A766-643A-4ACA-8E5D-2C95FFB87076}">
      <dsp:nvSpPr>
        <dsp:cNvPr id="0" name=""/>
        <dsp:cNvSpPr/>
      </dsp:nvSpPr>
      <dsp:spPr>
        <a:xfrm>
          <a:off x="1927350" y="1822971"/>
          <a:ext cx="626441" cy="0"/>
        </a:xfrm>
        <a:custGeom>
          <a:avLst/>
          <a:gdLst/>
          <a:ahLst/>
          <a:cxnLst/>
          <a:rect l="0" t="0" r="0" b="0"/>
          <a:pathLst>
            <a:path>
              <a:moveTo>
                <a:pt x="0" y="0"/>
              </a:moveTo>
              <a:lnTo>
                <a:pt x="626441"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52CF010F-1351-4148-8701-92F5768EC7DC}">
      <dsp:nvSpPr>
        <dsp:cNvPr id="0" name=""/>
        <dsp:cNvSpPr/>
      </dsp:nvSpPr>
      <dsp:spPr>
        <a:xfrm>
          <a:off x="1121925" y="1239620"/>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62C4F6DC-B23C-4A1D-86BA-D1DEB98692E9}">
      <dsp:nvSpPr>
        <dsp:cNvPr id="0" name=""/>
        <dsp:cNvSpPr/>
      </dsp:nvSpPr>
      <dsp:spPr>
        <a:xfrm>
          <a:off x="1085466" y="116670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D39499CF-3BA1-4BBD-960A-4434BA9F21A7}">
      <dsp:nvSpPr>
        <dsp:cNvPr id="0" name=""/>
        <dsp:cNvSpPr/>
      </dsp:nvSpPr>
      <dsp:spPr>
        <a:xfrm>
          <a:off x="2553792" y="1604214"/>
          <a:ext cx="1610849" cy="437513"/>
        </a:xfrm>
        <a:prstGeom prst="hexagon">
          <a:avLst>
            <a:gd name="adj" fmla="val 40000"/>
            <a:gd name="vf" fmla="val 11547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0">
          <a:noAutofit/>
        </a:bodyPr>
        <a:lstStyle/>
        <a:p>
          <a:pPr marL="0" lvl="0" indent="0" algn="ctr" defTabSz="488950" rtl="0">
            <a:lnSpc>
              <a:spcPct val="90000"/>
            </a:lnSpc>
            <a:spcBef>
              <a:spcPct val="0"/>
            </a:spcBef>
            <a:spcAft>
              <a:spcPct val="35000"/>
            </a:spcAft>
            <a:buNone/>
          </a:pPr>
          <a:r>
            <a:rPr lang="ru" sz="1100" kern="1200" dirty="0">
              <a:latin typeface="Century Gothic" panose="020B0502020202020204" pitchFamily="34" charset="0"/>
            </a:rPr>
            <a:t>Особенности</a:t>
          </a:r>
        </a:p>
      </dsp:txBody>
      <dsp:txXfrm>
        <a:off x="2746364" y="1656517"/>
        <a:ext cx="1225705" cy="332907"/>
      </dsp:txXfrm>
    </dsp:sp>
    <dsp:sp modelId="{5E76ADAA-D3EE-462D-A737-9D3772B6C76F}">
      <dsp:nvSpPr>
        <dsp:cNvPr id="0" name=""/>
        <dsp:cNvSpPr/>
      </dsp:nvSpPr>
      <dsp:spPr>
        <a:xfrm>
          <a:off x="2240571" y="2479240"/>
          <a:ext cx="2237291"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rtlCol="0" anchor="t" anchorCtr="1">
          <a:noAutofit/>
        </a:bodyPr>
        <a:lstStyle/>
        <a:p>
          <a:pPr marL="0" lvl="0" indent="0" algn="ctr" defTabSz="488950" rtl="0">
            <a:lnSpc>
              <a:spcPct val="90000"/>
            </a:lnSpc>
            <a:spcBef>
              <a:spcPct val="0"/>
            </a:spcBef>
            <a:spcAft>
              <a:spcPct val="35000"/>
            </a:spcAft>
            <a:buNone/>
          </a:pPr>
          <a:r>
            <a:rPr lang="ru" sz="1100" kern="1200" dirty="0">
              <a:latin typeface="Century Gothic" panose="020B0502020202020204" pitchFamily="34" charset="0"/>
            </a:rPr>
            <a:t>Пищеварительная система, кровеносная система</a:t>
          </a:r>
        </a:p>
      </dsp:txBody>
      <dsp:txXfrm>
        <a:off x="2240571" y="2479240"/>
        <a:ext cx="2237291" cy="1166701"/>
      </dsp:txXfrm>
    </dsp:sp>
    <dsp:sp modelId="{6C1697D8-F9A2-4451-950E-C8D8168BBC75}">
      <dsp:nvSpPr>
        <dsp:cNvPr id="0" name=""/>
        <dsp:cNvSpPr/>
      </dsp:nvSpPr>
      <dsp:spPr>
        <a:xfrm>
          <a:off x="4164641" y="1822971"/>
          <a:ext cx="626441" cy="0"/>
        </a:xfrm>
        <a:custGeom>
          <a:avLst/>
          <a:gdLst/>
          <a:ahLst/>
          <a:cxnLst/>
          <a:rect l="0" t="0" r="0" b="0"/>
          <a:pathLst>
            <a:path>
              <a:moveTo>
                <a:pt x="0" y="0"/>
              </a:moveTo>
              <a:lnTo>
                <a:pt x="626441" y="0"/>
              </a:lnTo>
            </a:path>
          </a:pathLst>
        </a:custGeom>
        <a:no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F514349A-AC82-402F-8DA0-95785071B5F0}">
      <dsp:nvSpPr>
        <dsp:cNvPr id="0" name=""/>
        <dsp:cNvSpPr/>
      </dsp:nvSpPr>
      <dsp:spPr>
        <a:xfrm>
          <a:off x="3359217" y="2041727"/>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BBACFDEF-20FB-406A-9641-2F4782D85F9F}">
      <dsp:nvSpPr>
        <dsp:cNvPr id="0" name=""/>
        <dsp:cNvSpPr/>
      </dsp:nvSpPr>
      <dsp:spPr>
        <a:xfrm>
          <a:off x="3322757" y="240632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 modelId="{E38B2215-81DF-4D79-BB37-17C8C9F898E7}">
      <dsp:nvSpPr>
        <dsp:cNvPr id="0" name=""/>
        <dsp:cNvSpPr/>
      </dsp:nvSpPr>
      <dsp:spPr>
        <a:xfrm rot="10800000">
          <a:off x="4791083" y="1604214"/>
          <a:ext cx="1610849" cy="437513"/>
        </a:xfrm>
        <a:prstGeom prst="homePlate">
          <a:avLst>
            <a:gd name="adj" fmla="val 40000"/>
          </a:avLst>
        </a:prstGeom>
        <a:solidFill>
          <a:schemeClr val="accent1">
            <a:hueOff val="0"/>
            <a:satOff val="0"/>
            <a:lumOff val="0"/>
            <a:alphaOff val="0"/>
          </a:schemeClr>
        </a:solidFill>
        <a:ln w="12700"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83820" tIns="83820" rIns="83820" bIns="83820" numCol="1" spcCol="1270" rtlCol="0" anchor="ctr" anchorCtr="0">
          <a:noAutofit/>
        </a:bodyPr>
        <a:lstStyle/>
        <a:p>
          <a:pPr marL="0" lvl="0" indent="0" algn="ctr" defTabSz="488950" rtl="0">
            <a:lnSpc>
              <a:spcPct val="90000"/>
            </a:lnSpc>
            <a:spcBef>
              <a:spcPct val="0"/>
            </a:spcBef>
            <a:spcAft>
              <a:spcPct val="35000"/>
            </a:spcAft>
            <a:buNone/>
          </a:pPr>
          <a:r>
            <a:rPr lang="ru" sz="1100" kern="1200" dirty="0">
              <a:latin typeface="Century Gothic" panose="020B0502020202020204" pitchFamily="34" charset="0"/>
            </a:rPr>
            <a:t>Приспособления для полетов</a:t>
          </a:r>
        </a:p>
      </dsp:txBody>
      <dsp:txXfrm rot="10800000">
        <a:off x="4878586" y="1604214"/>
        <a:ext cx="1523346" cy="437513"/>
      </dsp:txXfrm>
    </dsp:sp>
    <dsp:sp modelId="{2E1F219F-885D-437D-9D95-1C496EBAD119}">
      <dsp:nvSpPr>
        <dsp:cNvPr id="0" name=""/>
        <dsp:cNvSpPr/>
      </dsp:nvSpPr>
      <dsp:spPr>
        <a:xfrm>
          <a:off x="4477862" y="0"/>
          <a:ext cx="2237291" cy="1166701"/>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0" tIns="97790" rIns="0" bIns="97790" numCol="1" spcCol="1270" rtlCol="0" anchor="b" anchorCtr="1">
          <a:noAutofit/>
        </a:bodyPr>
        <a:lstStyle/>
        <a:p>
          <a:pPr marL="0" lvl="0" indent="0" algn="ctr" defTabSz="488950" rtl="0">
            <a:lnSpc>
              <a:spcPct val="90000"/>
            </a:lnSpc>
            <a:spcBef>
              <a:spcPct val="0"/>
            </a:spcBef>
            <a:spcAft>
              <a:spcPct val="35000"/>
            </a:spcAft>
            <a:buNone/>
          </a:pPr>
          <a:r>
            <a:rPr lang="ru" sz="1100" kern="1200" dirty="0">
              <a:latin typeface="Century Gothic" panose="020B0502020202020204" pitchFamily="34" charset="0"/>
            </a:rPr>
            <a:t>Полые кости, киль, перья, воздушные мешки</a:t>
          </a:r>
        </a:p>
      </dsp:txBody>
      <dsp:txXfrm>
        <a:off x="4477862" y="0"/>
        <a:ext cx="2237291" cy="1166701"/>
      </dsp:txXfrm>
    </dsp:sp>
    <dsp:sp modelId="{8801BA21-B732-43C2-BD4E-EED526CA614C}">
      <dsp:nvSpPr>
        <dsp:cNvPr id="0" name=""/>
        <dsp:cNvSpPr/>
      </dsp:nvSpPr>
      <dsp:spPr>
        <a:xfrm>
          <a:off x="5596508" y="1239620"/>
          <a:ext cx="0" cy="364594"/>
        </a:xfrm>
        <a:prstGeom prst="line">
          <a:avLst/>
        </a:prstGeom>
        <a:noFill/>
        <a:ln w="12700" cap="flat" cmpd="sng" algn="ctr">
          <a:solidFill>
            <a:schemeClr val="accent1">
              <a:hueOff val="0"/>
              <a:satOff val="0"/>
              <a:lumOff val="0"/>
              <a:alphaOff val="0"/>
            </a:schemeClr>
          </a:solidFill>
          <a:prstDash val="dash"/>
        </a:ln>
        <a:effectLst/>
      </dsp:spPr>
      <dsp:style>
        <a:lnRef idx="1">
          <a:scrgbClr r="0" g="0" b="0"/>
        </a:lnRef>
        <a:fillRef idx="0">
          <a:scrgbClr r="0" g="0" b="0"/>
        </a:fillRef>
        <a:effectRef idx="0">
          <a:scrgbClr r="0" g="0" b="0"/>
        </a:effectRef>
        <a:fontRef idx="minor"/>
      </dsp:style>
    </dsp:sp>
    <dsp:sp modelId="{ED3C7052-C7D3-4A48-8DD7-C35F83E9E14D}">
      <dsp:nvSpPr>
        <dsp:cNvPr id="0" name=""/>
        <dsp:cNvSpPr/>
      </dsp:nvSpPr>
      <dsp:spPr>
        <a:xfrm>
          <a:off x="5560048" y="1166701"/>
          <a:ext cx="72918" cy="72918"/>
        </a:xfrm>
        <a:prstGeom prst="rect">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sp>
  </dsp:spTree>
</dsp:drawing>
</file>

<file path=ppt/diagrams/layout1.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16/7/layout/HexagonTimeline">
  <dgm:title val="Hexagon Timeline"/>
  <dgm:desc val="Use to show a list of events in chronological order. An invisible box contains the description while the date is shown in hexagons, except for the first and last node where the date is shown in a home shape. It can display large amount of text with medium length date format."/>
  <dgm:catLst>
    <dgm:cat type="timeline" pri="500"/>
    <dgm:cat type="process" pri="600"/>
  </dgm:catLst>
  <dgm:sampData>
    <dgm:dataModel>
      <dgm:ptLst>
        <dgm:pt modelId="0" type="doc"/>
        <dgm:pt modelId="10">
          <dgm:prSet phldr="1"/>
        </dgm:pt>
        <dgm:pt modelId="11">
          <dgm:prSet phldr="1"/>
        </dgm:pt>
        <dgm:pt modelId="20">
          <dgm:prSet phldr="1"/>
        </dgm:pt>
        <dgm:pt modelId="21">
          <dgm:prSet phldr="1"/>
        </dgm:pt>
        <dgm:pt modelId="30">
          <dgm:prSet phldr="1"/>
        </dgm:pt>
        <dgm:pt modelId="31">
          <dgm:prSet phldr="1"/>
        </dgm:pt>
      </dgm:ptLst>
      <dgm:cxnLst>
        <dgm:cxn modelId="40" srcId="0" destId="10" srcOrd="0" destOrd="0"/>
        <dgm:cxn modelId="12" srcId="10" destId="11" srcOrd="0" destOrd="0"/>
        <dgm:cxn modelId="50" srcId="0" destId="20" srcOrd="1" destOrd="0"/>
        <dgm:cxn modelId="22" srcId="20" destId="21" srcOrd="0" destOrd="0"/>
        <dgm:cxn modelId="60" srcId="0" destId="30" srcOrd="1" destOrd="0"/>
        <dgm:cxn modelId="32" srcId="30" destId="31" srcOrd="0" destOrd="0"/>
      </dgm:cxnLst>
      <dgm:bg/>
      <dgm:whole/>
    </dgm:dataModel>
  </dgm:sampData>
  <dgm:styleData>
    <dgm:dataModel>
      <dgm:ptLst>
        <dgm:pt modelId="0" type="doc"/>
        <dgm:pt modelId="10">
          <dgm:prSet phldr="1"/>
        </dgm:pt>
        <dgm:pt modelId="20">
          <dgm:prSet phldr="1"/>
        </dgm:pt>
      </dgm:ptLst>
      <dgm:cxnLst>
        <dgm:cxn modelId="60" srcId="0" destId="10" srcOrd="0" destOrd="0"/>
        <dgm:cxn modelId="7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60" srcId="0" destId="10" srcOrd="0" destOrd="0"/>
        <dgm:cxn modelId="70" srcId="0" destId="20" srcOrd="1" destOrd="0"/>
        <dgm:cxn modelId="80" srcId="0" destId="30" srcOrd="2" destOrd="0"/>
        <dgm:cxn modelId="90" srcId="0" destId="40" srcOrd="3" destOrd="0"/>
      </dgm:cxnLst>
      <dgm:bg/>
      <dgm:whole/>
    </dgm:dataModel>
  </dgm:clrData>
  <dgm:layoutNode name="Name0">
    <dgm:varLst>
      <dgm:chMax/>
      <dgm:chPref/>
      <dgm:animLvl val="lvl"/>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constrLst>
      <dgm:constr type="primFontSz" for="des" forName="Parent1" val="20"/>
      <dgm:constr type="primFontSz" for="des" forName="Childtext1" val="20"/>
      <dgm:constr type="primFontSz" for="des" forName="Childtext1" refType="primFontSz" refFor="des" refForName="Parent1" op="lte"/>
      <dgm:constr type="w" for="ch" forName="composite" refType="w"/>
      <dgm:constr type="h" for="ch" forName="composite" refType="h"/>
      <dgm:constr type="w" for="ch" forName="spaceBetweenRectangles" refType="w" fact="0"/>
      <dgm:constr type="h" for="ch" forName="spaceBetweenRectangles" refType="h" fact="0"/>
      <dgm:constr type="primFontSz" for="des" forName="Parent1" op="equ"/>
      <dgm:constr type="primFontSz" for="des" forName="Childtext1" op="equ"/>
    </dgm:constrLst>
    <dgm:forEach name="nodesForEach" axis="ch" ptType="node">
      <dgm:layoutNode name="composite">
        <dgm:alg type="composite"/>
        <dgm:shape xmlns:r="http://schemas.openxmlformats.org/officeDocument/2006/relationships" r:blip="">
          <dgm:adjLst/>
        </dgm:shape>
        <dgm:choose name="casesForSnakingLogic">
          <dgm:if name="Name7" axis="self" ptType="node" func="posOdd" op="equ" val="1">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t" for="ch" forName="Childtext1" refType="h" fact="0"/>
              <dgm:constr type="w" for="ch" forName="ConnectLine"/>
              <dgm:constr type="h" for="ch" forName="ConnectLine" refType="h" fact="0.1"/>
              <dgm:constr type="b" for="ch" forName="ConnectLine" refType="t" refFor="ch" refForName="Parent1"/>
              <dgm:constr type="ctrX" for="ch" forName="ConnectLine" refType="w" fact="0.5"/>
              <dgm:constr type="w" for="ch" forName="ConnectLineEnd" refType="h" fact="0.02"/>
              <dgm:constr type="h" for="ch" forName="ConnectLineEnd" refType="h" fact="0.02"/>
              <dgm:constr type="b" for="ch" forName="ConnectLineEnd" refType="t" refFor="ch" refForName="ConnectLine"/>
              <dgm:constr type="ctrX" for="ch" forName="ConnectLineEnd" refType="ctrX" refFor="ch" refForName="ConnectLine"/>
              <dgm:constr type="w" for="ch" forName="EmptyPane" refType="w"/>
              <dgm:constr type="b" for="ch" forName="EmptyPane" refType="h"/>
              <dgm:constr type="h" for="ch" forName="EmptyPane" refType="h" fact="0.44"/>
            </dgm:constrLst>
          </dgm:if>
          <dgm:else name="Name8">
            <dgm:constrLst>
              <dgm:constr type="w" for="ch" forName="Parent1" refType="w" fact="0.72"/>
              <dgm:constr type="ctrY" for="ch" forName="Parent1" refType="h" fact="0.5"/>
              <dgm:constr type="h" for="ch" forName="Parent1" refType="h" fact="0.12"/>
              <dgm:constr type="l" for="ch" forName="Parent1" refType="w" fact="0.14"/>
              <dgm:constr type="w" for="ch" forName="Childtext1" refType="w"/>
              <dgm:constr type="h" for="ch" forName="Childtext1" refType="h" fact="0.32"/>
              <dgm:constr type="b" for="ch" forName="Childtext1" refType="h"/>
              <dgm:constr type="w" for="ch" forName="ConnectLine"/>
              <dgm:constr type="h" for="ch" forName="ConnectLine" refType="h" fact="0.1"/>
              <dgm:constr type="t" for="ch" forName="ConnectLine" refType="b" refFor="ch" refForName="Parent1"/>
              <dgm:constr type="ctrX" for="ch" forName="ConnectLine" refType="w" fact="0.5"/>
              <dgm:constr type="w" for="ch" forName="ConnectLineEnd" refType="h" fact="0.02"/>
              <dgm:constr type="h" for="ch" forName="ConnectLineEnd" refType="h" fact="0.02"/>
              <dgm:constr type="t" for="ch" forName="ConnectLineEnd" refType="b" refFor="ch" refForName="ConnectLine"/>
              <dgm:constr type="ctrX" for="ch" forName="ConnectLineEnd" refType="ctrX" refFor="ch" refForName="ConnectLine"/>
              <dgm:constr type="w" for="ch" forName="EmptyPane" refType="w"/>
              <dgm:constr type="h" for="ch" forName="EmptyPane" refType="h" fact="0.44"/>
            </dgm:constrLst>
          </dgm:else>
        </dgm:choose>
        <dgm:layoutNode name="Parent1" styleLbl="alignNode1">
          <dgm:varLst>
            <dgm:chMax val="1"/>
            <dgm:chPref val="1"/>
            <dgm:bulletEnabled val="1"/>
          </dgm:varLst>
          <dgm:alg type="tx"/>
          <dgm:choose name="casesForFirstAndLastNode">
            <dgm:if name="startNode" axis="self" ptType="node" func="pos" op="equ" val="1">
              <dgm:choose name="removeLineWhenOnlyOneNode">
                <dgm:if name="ifOnlyOneNode" axis="followSib" ptType="node" func="cnt" op="equ" val="0">
                  <dgm:shape xmlns:r="http://schemas.openxmlformats.org/officeDocument/2006/relationships" type="rect" r:blip="">
                    <dgm:adjLst/>
                  </dgm:shape>
                </dgm:if>
                <dgm:else name="ifMoreThanOneNode">
                  <dgm:choose name="Name18">
                    <dgm:if name="Name19" func="var" arg="dir" op="equ" val="norm">
                      <dgm:shape xmlns:r="http://schemas.openxmlformats.org/officeDocument/2006/relationships" type="homePlate" r:blip="">
                        <dgm:adjLst>
                          <dgm:adj idx="1" val="0.4"/>
                        </dgm:adjLst>
                      </dgm:shape>
                    </dgm:if>
                    <dgm:else name="Name20">
                      <dgm:shape xmlns:r="http://schemas.openxmlformats.org/officeDocument/2006/relationships" rot="180" type="homePlate" r:blip="">
                        <dgm:adjLst>
                          <dgm:adj idx="1" val="0.4"/>
                        </dgm:adjLst>
                      </dgm:shape>
                    </dgm:else>
                  </dgm:choose>
                </dgm:else>
              </dgm:choose>
            </dgm:if>
            <dgm:else name="notStartNode">
              <dgm:choose name="Name22">
                <dgm:if name="Name23" axis="self" ptType="node" func="revPos" op="equ" val="1">
                  <dgm:choose name="Name24">
                    <dgm:if name="Name25" func="var" arg="dir" op="equ" val="norm">
                      <dgm:shape xmlns:r="http://schemas.openxmlformats.org/officeDocument/2006/relationships" rot="180" type="homePlate" r:blip="">
                        <dgm:adjLst>
                          <dgm:adj idx="1" val="0.4"/>
                        </dgm:adjLst>
                      </dgm:shape>
                    </dgm:if>
                    <dgm:else name="Name26">
                      <dgm:shape xmlns:r="http://schemas.openxmlformats.org/officeDocument/2006/relationships" type="homePlate" r:blip="">
                        <dgm:adjLst>
                          <dgm:adj idx="1" val="0.4"/>
                        </dgm:adjLst>
                      </dgm:shape>
                    </dgm:else>
                  </dgm:choose>
                </dgm:if>
                <dgm:else name="Name27">
                  <dgm:shape xmlns:r="http://schemas.openxmlformats.org/officeDocument/2006/relationships" type="hexagon" r:blip="">
                    <dgm:adjLst>
                      <dgm:adj idx="1" val="0.4"/>
                    </dgm:adjLst>
                  </dgm:shape>
                </dgm:else>
              </dgm:choose>
            </dgm:else>
          </dgm:choose>
          <dgm:presOf axis="self" ptType="node"/>
          <dgm:constrLst>
            <dgm:constr type="lMarg" refType="primFontSz" fact="0.6"/>
            <dgm:constr type="rMarg" refType="primFontSz" fact="0.6"/>
            <dgm:constr type="tMarg" refType="primFontSz" fact="0.6"/>
            <dgm:constr type="bMarg" refType="primFontSz" fact="0.6"/>
          </dgm:constrLst>
          <dgm:ruleLst>
            <dgm:rule type="primFontSz" val="11" fact="NaN" max="NaN"/>
          </dgm:ruleLst>
        </dgm:layoutNode>
        <dgm:layoutNode name="Childtext1" styleLbl="revTx" moveWith="Parent1">
          <dgm:varLst>
            <dgm:chMax val="0"/>
            <dgm:chPref val="0"/>
            <dgm:bulletEnabled/>
          </dgm:varLst>
          <dgm:choose name="casesForTxtDirLogic1">
            <dgm:if name="Name77" axis="self" ptType="node" func="posOdd" op="equ" val="1">
              <dgm:alg type="tx">
                <dgm:param type="txAnchorVert" val="b"/>
                <dgm:param type="txAnchorHorz" val="ctr"/>
                <dgm:param type="parTxRTLAlign" val="ctr"/>
                <dgm:param type="parTxLTRAlign" val="ctr"/>
              </dgm:alg>
            </dgm:if>
            <dgm:else name="Name88">
              <dgm:alg type="tx">
                <dgm:param type="txAnchorVert" val="t"/>
                <dgm:param type="txAnchorHorz" val="ctr"/>
                <dgm:param type="parTxRTLAlign" val="ctr"/>
                <dgm:param type="parTxLTRAlign" val="ctr"/>
              </dgm:alg>
            </dgm:else>
          </dgm:choose>
          <dgm:shape xmlns:r="http://schemas.openxmlformats.org/officeDocument/2006/relationships" type="rect" r:blip="">
            <dgm:adjLst/>
          </dgm:shape>
          <dgm:constrLst>
            <dgm:constr type="lMarg"/>
            <dgm:constr type="rMarg"/>
            <dgm:constr type="tMarg" refType="primFontSz" fact="0.7"/>
            <dgm:constr type="bMarg" refType="primFontSz" fact="0.7"/>
          </dgm:constrLst>
          <dgm:presOf axis="ch" ptType="node"/>
          <dgm:ruleLst>
            <dgm:rule type="primFontSz" val="11" fact="NaN" max="NaN"/>
          </dgm:ruleLst>
        </dgm:layoutNode>
        <dgm:layoutNode name="ConnectLine" styleLbl="sibTrans1D1" moveWith="Parent1">
          <dgm:alg type="sp"/>
          <dgm:shape xmlns:r="http://schemas.openxmlformats.org/officeDocument/2006/relationships" type="line" r:blip="">
            <dgm:adjLst/>
            <dgm:extLst>
              <a:ext uri="{B698B0E9-8C71-41B9-8309-B3DCBF30829C}">
                <dgm1612:spPr xmlns:dgm1612="http://schemas.microsoft.com/office/drawing/2016/12/diagram">
                  <a:ln w="12700">
                    <a:prstDash val="dash"/>
                  </a:ln>
                </dgm1612:spPr>
              </a:ext>
            </dgm:extLst>
          </dgm:shape>
          <dgm:presOf/>
          <dgm:constrLst/>
        </dgm:layoutNode>
        <dgm:layoutNode name="ConnectLineEnd" styleLbl="node1" moveWith="Parent1">
          <dgm:alg type="sp"/>
          <dgm:shape xmlns:r="http://schemas.openxmlformats.org/officeDocument/2006/relationships" type="rect" r:blip="">
            <dgm:adjLst/>
          </dgm:shape>
          <dgm:presOf/>
          <dgm:constrLst/>
        </dgm:layoutNode>
        <dgm:layoutNode name="EmptyPane" moveWith="Parent1">
          <dgm:alg type="sp"/>
          <dgm:shape xmlns:r="http://schemas.openxmlformats.org/officeDocument/2006/relationships" r:blip="">
            <dgm:adjLst/>
          </dgm:shape>
          <dgm:presOf/>
          <dgm:constrLst/>
        </dgm:layoutNode>
      </dgm:layoutNode>
      <dgm:forEach name="Name28" axis="followSib" ptType="sibTrans" cnt="1">
        <dgm:layoutNode name="spaceBetweenRectangles" styleLbl="fgAcc1">
          <dgm:alg type="conn">
            <dgm:param type="dim" val="1D"/>
            <dgm:param type="srcNode" val="Parent1"/>
            <dgm:param type="dstNode" val="Parent1"/>
            <dgm:param type="begPts" val="midR"/>
            <dgm:param type="endPts" val="midL"/>
            <dgm:param type="endSty" val="noArr"/>
          </dgm:alg>
          <dgm:shape xmlns:r="http://schemas.openxmlformats.org/officeDocument/2006/relationships" type="conn" r:blip="" zOrderOff="-2">
            <dgm:adjLst/>
          </dgm:shape>
          <dgm:presOf/>
          <dgm:constrLst>
            <dgm:constr type="connDist"/>
            <dgm:constr type="begPad"/>
            <dgm:constr type="endPad"/>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F77CD979-6CB4-4771-863A-F3CEC5F72509}" type="datetime1">
              <a:rPr lang="ru-RU" smtClean="0"/>
              <a:t>23.03.2021</a:t>
            </a:fld>
            <a:endParaRPr lang="en-US"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F1A8EE09-76CC-4000-B080-9F213DA7DCEF}" type="slidenum">
              <a:rPr lang="en-US" smtClean="0"/>
              <a:t>‹#›</a:t>
            </a:fld>
            <a:endParaRPr lang="en-US"/>
          </a:p>
        </p:txBody>
      </p:sp>
    </p:spTree>
    <p:extLst>
      <p:ext uri="{BB962C8B-B14F-4D97-AF65-F5344CB8AC3E}">
        <p14:creationId xmlns:p14="http://schemas.microsoft.com/office/powerpoint/2010/main" val="638681244"/>
      </p:ext>
    </p:extLst>
  </p:cSld>
  <p:clrMap bg1="lt1" tx1="dk1" bg2="lt2" tx2="dk2" accent1="accent1" accent2="accent2" accent3="accent3" accent4="accent4" accent5="accent5" accent6="accent6" hlink="hlink" folHlink="folHlink"/>
  <p:hf hdr="0" ftr="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Верхний колонтитул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n-US"/>
          </a:p>
        </p:txBody>
      </p:sp>
      <p:sp>
        <p:nvSpPr>
          <p:cNvPr id="3" name="Дата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0444FEA7-A6A1-4C1B-A1CF-B68B41EC1A8E}" type="datetime1">
              <a:rPr lang="ru-RU" smtClean="0"/>
              <a:t>23.03.2021</a:t>
            </a:fld>
            <a:endParaRPr lang="en-US"/>
          </a:p>
        </p:txBody>
      </p:sp>
      <p:sp>
        <p:nvSpPr>
          <p:cNvPr id="4" name="Образ слайда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n-US"/>
          </a:p>
        </p:txBody>
      </p:sp>
      <p:sp>
        <p:nvSpPr>
          <p:cNvPr id="5" name="Заметки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rtl="0"/>
            <a:r>
              <a:rPr lang="ru"/>
              <a:t>Щелкните, чтобы изменить стили текста образца слайда</a:t>
            </a:r>
            <a:endParaRPr lang="en-US"/>
          </a:p>
          <a:p>
            <a:pPr lvl="1" rtl="0"/>
            <a:r>
              <a:rPr lang="ru"/>
              <a:t>Второй уровень</a:t>
            </a:r>
          </a:p>
          <a:p>
            <a:pPr lvl="2" rtl="0"/>
            <a:r>
              <a:rPr lang="ru"/>
              <a:t>Третий уровень</a:t>
            </a:r>
          </a:p>
          <a:p>
            <a:pPr lvl="3" rtl="0"/>
            <a:r>
              <a:rPr lang="ru"/>
              <a:t>Четвертый уровень</a:t>
            </a:r>
          </a:p>
          <a:p>
            <a:pPr lvl="4" rtl="0"/>
            <a:r>
              <a:rPr lang="ru"/>
              <a:t>Пятый уровень</a:t>
            </a:r>
            <a:endParaRPr lang="en-US"/>
          </a:p>
        </p:txBody>
      </p:sp>
      <p:sp>
        <p:nvSpPr>
          <p:cNvPr id="6" name="Нижний колонтитул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n-US"/>
          </a:p>
        </p:txBody>
      </p:sp>
      <p:sp>
        <p:nvSpPr>
          <p:cNvPr id="7" name="Номер слайда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98E40627-AA7D-471F-B5F2-0BF9E4C68EB6}" type="slidenum">
              <a:rPr lang="en-US" smtClean="0"/>
              <a:t>‹#›</a:t>
            </a:fld>
            <a:endParaRPr lang="en-US"/>
          </a:p>
        </p:txBody>
      </p:sp>
    </p:spTree>
    <p:extLst>
      <p:ext uri="{BB962C8B-B14F-4D97-AF65-F5344CB8AC3E}">
        <p14:creationId xmlns:p14="http://schemas.microsoft.com/office/powerpoint/2010/main" val="409954528"/>
      </p:ext>
    </p:extLst>
  </p:cSld>
  <p:clrMap bg1="lt1" tx1="dk1" bg2="lt2" tx2="dk2" accent1="accent1" accent2="accent2" accent3="accent3" accent4="accent4" accent5="accent5" accent6="accent6" hlink="hlink" folHlink="folHlink"/>
  <p:hf hdr="0" ftr="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5" name="Прямоугольник 4">
            <a:extLst>
              <a:ext uri="{FF2B5EF4-FFF2-40B4-BE49-F238E27FC236}">
                <a16:creationId xmlns:a16="http://schemas.microsoft.com/office/drawing/2014/main" id="{904DB13E-F722-4ED6-BB00-556651E95281}"/>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10" name="Прямоугольник 9"/>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11" name="Прямоугольник 10"/>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15" name="Прямоугольник 14"/>
          <p:cNvSpPr/>
          <p:nvPr/>
        </p:nvSpPr>
        <p:spPr>
          <a:xfrm>
            <a:off x="5135880" y="1267730"/>
            <a:ext cx="1920240" cy="73152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grpSp>
        <p:nvGrpSpPr>
          <p:cNvPr id="7" name="Группа 6">
            <a:extLst>
              <a:ext uri="{FF2B5EF4-FFF2-40B4-BE49-F238E27FC236}">
                <a16:creationId xmlns:a16="http://schemas.microsoft.com/office/drawing/2014/main" id="{E26428D7-C6F3-473D-A360-A3F5C3E8728C}"/>
              </a:ext>
            </a:extLst>
          </p:cNvPr>
          <p:cNvGrpSpPr/>
          <p:nvPr/>
        </p:nvGrpSpPr>
        <p:grpSpPr>
          <a:xfrm>
            <a:off x="5250180" y="1267730"/>
            <a:ext cx="1691640" cy="615934"/>
            <a:chOff x="5250180" y="1267730"/>
            <a:chExt cx="1691640" cy="615934"/>
          </a:xfrm>
        </p:grpSpPr>
        <p:cxnSp>
          <p:nvCxnSpPr>
            <p:cNvPr id="17" name="Прямая соединительная линия 16"/>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2" name="Заголовок 1"/>
          <p:cNvSpPr>
            <a:spLocks noGrp="1"/>
          </p:cNvSpPr>
          <p:nvPr>
            <p:ph type="ctrTitle"/>
          </p:nvPr>
        </p:nvSpPr>
        <p:spPr>
          <a:xfrm>
            <a:off x="1629103" y="2244830"/>
            <a:ext cx="8933796" cy="2437232"/>
          </a:xfrm>
        </p:spPr>
        <p:txBody>
          <a:bodyPr tIns="45720" bIns="45720" rtlCol="0" anchor="ctr">
            <a:normAutofit/>
          </a:bodyPr>
          <a:lstStyle>
            <a:lvl1pPr algn="ctr">
              <a:lnSpc>
                <a:spcPct val="83000"/>
              </a:lnSpc>
              <a:defRPr lang="en-US" sz="6800" b="0" kern="1200" cap="all" spc="-100" baseline="0" dirty="0">
                <a:solidFill>
                  <a:schemeClr val="tx1">
                    <a:lumMod val="85000"/>
                    <a:lumOff val="15000"/>
                  </a:schemeClr>
                </a:solidFill>
                <a:effectLst/>
                <a:latin typeface="Century Gothic" panose="020B0502020202020204" pitchFamily="34" charset="0"/>
                <a:ea typeface="+mn-ea"/>
                <a:cs typeface="+mn-cs"/>
              </a:defRPr>
            </a:lvl1pPr>
          </a:lstStyle>
          <a:p>
            <a:pPr rtl="0"/>
            <a:r>
              <a:rPr lang="ru-RU"/>
              <a:t>Образец заголовка</a:t>
            </a:r>
            <a:endParaRPr lang="en-US" dirty="0"/>
          </a:p>
        </p:txBody>
      </p:sp>
      <p:sp>
        <p:nvSpPr>
          <p:cNvPr id="3" name="Подзаголовок 2"/>
          <p:cNvSpPr>
            <a:spLocks noGrp="1"/>
          </p:cNvSpPr>
          <p:nvPr>
            <p:ph type="subTitle" idx="1"/>
          </p:nvPr>
        </p:nvSpPr>
        <p:spPr>
          <a:xfrm>
            <a:off x="1629101" y="4682062"/>
            <a:ext cx="8936846" cy="457201"/>
          </a:xfrm>
        </p:spPr>
        <p:txBody>
          <a:bodyPr rtlCol="0">
            <a:normAutofit/>
          </a:bodyPr>
          <a:lstStyle>
            <a:lvl1pPr marL="0" indent="0" algn="ctr">
              <a:spcBef>
                <a:spcPts val="0"/>
              </a:spcBef>
              <a:buNone/>
              <a:defRPr sz="1800" spc="80" baseline="0">
                <a:solidFill>
                  <a:schemeClr val="tx1">
                    <a:lumMod val="95000"/>
                    <a:lumOff val="5000"/>
                  </a:schemeClr>
                </a:solidFill>
              </a:defRPr>
            </a:lvl1pPr>
            <a:lvl2pPr marL="457200" indent="0" algn="ctr">
              <a:buNone/>
              <a:defRPr sz="1600"/>
            </a:lvl2pPr>
            <a:lvl3pPr marL="914400" indent="0" algn="ctr">
              <a:buNone/>
              <a:defRPr sz="16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rtl="0"/>
            <a:r>
              <a:rPr lang="ru-RU"/>
              <a:t>Образец подзаголовка</a:t>
            </a:r>
            <a:endParaRPr lang="en-US" dirty="0"/>
          </a:p>
        </p:txBody>
      </p:sp>
      <p:sp>
        <p:nvSpPr>
          <p:cNvPr id="20" name="Дата 19"/>
          <p:cNvSpPr>
            <a:spLocks noGrp="1"/>
          </p:cNvSpPr>
          <p:nvPr>
            <p:ph type="dt" sz="half" idx="10"/>
          </p:nvPr>
        </p:nvSpPr>
        <p:spPr>
          <a:xfrm>
            <a:off x="5318760" y="1341256"/>
            <a:ext cx="1554480" cy="485546"/>
          </a:xfrm>
        </p:spPr>
        <p:txBody>
          <a:bodyPr rtlCol="0"/>
          <a:lstStyle>
            <a:lvl1pPr algn="ctr">
              <a:defRPr sz="1300" spc="0" baseline="0">
                <a:solidFill>
                  <a:srgbClr val="FFFFFF"/>
                </a:solidFill>
                <a:latin typeface="Century Gothic" panose="020B0502020202020204" pitchFamily="34" charset="0"/>
              </a:defRPr>
            </a:lvl1pPr>
          </a:lstStyle>
          <a:p>
            <a:fld id="{F5367D5C-F95A-42A3-88EC-882E2435144E}" type="datetime1">
              <a:rPr lang="ru-RU" smtClean="0"/>
              <a:t>23.03.2021</a:t>
            </a:fld>
            <a:endParaRPr lang="en-US" dirty="0"/>
          </a:p>
        </p:txBody>
      </p:sp>
      <p:sp>
        <p:nvSpPr>
          <p:cNvPr id="21" name="Нижний колонтитул 20"/>
          <p:cNvSpPr>
            <a:spLocks noGrp="1"/>
          </p:cNvSpPr>
          <p:nvPr>
            <p:ph type="ftr" sz="quarter" idx="11"/>
          </p:nvPr>
        </p:nvSpPr>
        <p:spPr>
          <a:xfrm>
            <a:off x="1629100" y="5177408"/>
            <a:ext cx="5730295" cy="228600"/>
          </a:xfrm>
        </p:spPr>
        <p:txBody>
          <a:bodyPr rtlCol="0"/>
          <a:lstStyle>
            <a:lvl1pPr algn="l">
              <a:defRPr>
                <a:solidFill>
                  <a:schemeClr val="tx1">
                    <a:lumMod val="85000"/>
                    <a:lumOff val="15000"/>
                  </a:schemeClr>
                </a:solidFill>
              </a:defRPr>
            </a:lvl1pPr>
          </a:lstStyle>
          <a:p>
            <a:pPr rtl="0"/>
            <a:endParaRPr lang="en-US" dirty="0"/>
          </a:p>
        </p:txBody>
      </p:sp>
      <p:sp>
        <p:nvSpPr>
          <p:cNvPr id="22" name="Номер слайда 21"/>
          <p:cNvSpPr>
            <a:spLocks noGrp="1"/>
          </p:cNvSpPr>
          <p:nvPr>
            <p:ph type="sldNum" sz="quarter" idx="12"/>
          </p:nvPr>
        </p:nvSpPr>
        <p:spPr>
          <a:xfrm>
            <a:off x="8606920" y="5177408"/>
            <a:ext cx="1955980"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41477701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Вертикальный текст 2"/>
          <p:cNvSpPr>
            <a:spLocks noGrp="1"/>
          </p:cNvSpPr>
          <p:nvPr>
            <p:ph type="body" orient="vert" idx="1"/>
          </p:nvPr>
        </p:nvSpPr>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Дата 3"/>
          <p:cNvSpPr>
            <a:spLocks noGrp="1"/>
          </p:cNvSpPr>
          <p:nvPr>
            <p:ph type="dt" sz="half" idx="10"/>
          </p:nvPr>
        </p:nvSpPr>
        <p:spPr/>
        <p:txBody>
          <a:bodyPr rtlCol="0"/>
          <a:lstStyle/>
          <a:p>
            <a:pPr rtl="0"/>
            <a:fld id="{206637FB-2A93-4CBD-BFA2-D7CF6538021B}" type="datetime1">
              <a:rPr lang="ru-RU" smtClean="0"/>
              <a:t>23.03.2021</a:t>
            </a:fld>
            <a:endParaRPr lang="en-US"/>
          </a:p>
        </p:txBody>
      </p:sp>
      <p:sp>
        <p:nvSpPr>
          <p:cNvPr id="5" name="Нижний колонтитул 4"/>
          <p:cNvSpPr>
            <a:spLocks noGrp="1"/>
          </p:cNvSpPr>
          <p:nvPr>
            <p:ph type="ftr" sz="quarter" idx="11"/>
          </p:nvPr>
        </p:nvSpPr>
        <p:spPr/>
        <p:txBody>
          <a:bodyPr rtlCol="0"/>
          <a:lstStyle/>
          <a:p>
            <a:pPr rtl="0"/>
            <a:endParaRPr lang="en-US"/>
          </a:p>
        </p:txBody>
      </p:sp>
      <p:sp>
        <p:nvSpPr>
          <p:cNvPr id="6" name="Номер слайда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402332990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991600" y="762000"/>
            <a:ext cx="2362200" cy="5257800"/>
          </a:xfrm>
        </p:spPr>
        <p:txBody>
          <a:bodyPr vert="eaVert" rtlCol="0"/>
          <a:lstStyle/>
          <a:p>
            <a:pPr rtl="0"/>
            <a:r>
              <a:rPr lang="ru-RU"/>
              <a:t>Образец заголовка</a:t>
            </a:r>
            <a:endParaRPr lang="en-US" dirty="0"/>
          </a:p>
        </p:txBody>
      </p:sp>
      <p:sp>
        <p:nvSpPr>
          <p:cNvPr id="3" name="Вертикальный текст 2"/>
          <p:cNvSpPr>
            <a:spLocks noGrp="1"/>
          </p:cNvSpPr>
          <p:nvPr>
            <p:ph type="body" orient="vert" idx="1"/>
          </p:nvPr>
        </p:nvSpPr>
        <p:spPr>
          <a:xfrm>
            <a:off x="838200" y="762000"/>
            <a:ext cx="8077200" cy="5257800"/>
          </a:xfrm>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Дата 3"/>
          <p:cNvSpPr>
            <a:spLocks noGrp="1"/>
          </p:cNvSpPr>
          <p:nvPr>
            <p:ph type="dt" sz="half" idx="10"/>
          </p:nvPr>
        </p:nvSpPr>
        <p:spPr/>
        <p:txBody>
          <a:bodyPr rtlCol="0"/>
          <a:lstStyle/>
          <a:p>
            <a:pPr rtl="0"/>
            <a:fld id="{CF524C86-1CBF-4FDC-97D7-01157E908D38}" type="datetime1">
              <a:rPr lang="ru-RU" smtClean="0"/>
              <a:t>23.03.2021</a:t>
            </a:fld>
            <a:endParaRPr lang="en-US"/>
          </a:p>
        </p:txBody>
      </p:sp>
      <p:sp>
        <p:nvSpPr>
          <p:cNvPr id="5" name="Нижний колонтитул 4"/>
          <p:cNvSpPr>
            <a:spLocks noGrp="1"/>
          </p:cNvSpPr>
          <p:nvPr>
            <p:ph type="ftr" sz="quarter" idx="11"/>
          </p:nvPr>
        </p:nvSpPr>
        <p:spPr/>
        <p:txBody>
          <a:bodyPr rtlCol="0"/>
          <a:lstStyle/>
          <a:p>
            <a:pPr rtl="0"/>
            <a:endParaRPr lang="en-US"/>
          </a:p>
        </p:txBody>
      </p:sp>
      <p:sp>
        <p:nvSpPr>
          <p:cNvPr id="6" name="Номер слайда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151007349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Объект 2"/>
          <p:cNvSpPr>
            <a:spLocks noGrp="1"/>
          </p:cNvSpPr>
          <p:nvPr>
            <p:ph idx="1"/>
          </p:nvPr>
        </p:nvSpPr>
        <p:spPr/>
        <p:txBody>
          <a:bodyPr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Дата 3"/>
          <p:cNvSpPr>
            <a:spLocks noGrp="1"/>
          </p:cNvSpPr>
          <p:nvPr>
            <p:ph type="dt" sz="half" idx="10"/>
          </p:nvPr>
        </p:nvSpPr>
        <p:spPr/>
        <p:txBody>
          <a:bodyPr rtlCol="0"/>
          <a:lstStyle/>
          <a:p>
            <a:pPr rtl="0"/>
            <a:fld id="{7EA467F0-67F1-4FFB-84D6-E0366AF5D58F}" type="datetime1">
              <a:rPr lang="ru-RU" smtClean="0"/>
              <a:t>23.03.2021</a:t>
            </a:fld>
            <a:endParaRPr lang="en-US"/>
          </a:p>
        </p:txBody>
      </p:sp>
      <p:sp>
        <p:nvSpPr>
          <p:cNvPr id="5" name="Нижний колонтитул 4"/>
          <p:cNvSpPr>
            <a:spLocks noGrp="1"/>
          </p:cNvSpPr>
          <p:nvPr>
            <p:ph type="ftr" sz="quarter" idx="11"/>
          </p:nvPr>
        </p:nvSpPr>
        <p:spPr/>
        <p:txBody>
          <a:bodyPr rtlCol="0"/>
          <a:lstStyle/>
          <a:p>
            <a:pPr rtl="0"/>
            <a:endParaRPr lang="en-US"/>
          </a:p>
        </p:txBody>
      </p:sp>
      <p:sp>
        <p:nvSpPr>
          <p:cNvPr id="6" name="Номер слайда 5"/>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15370879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spTree>
      <p:nvGrpSpPr>
        <p:cNvPr id="1" name=""/>
        <p:cNvGrpSpPr/>
        <p:nvPr/>
      </p:nvGrpSpPr>
      <p:grpSpPr>
        <a:xfrm>
          <a:off x="0" y="0"/>
          <a:ext cx="0" cy="0"/>
          <a:chOff x="0" y="0"/>
          <a:chExt cx="0" cy="0"/>
        </a:xfrm>
      </p:grpSpPr>
      <p:sp>
        <p:nvSpPr>
          <p:cNvPr id="15" name="Прямоугольник 14">
            <a:extLst>
              <a:ext uri="{FF2B5EF4-FFF2-40B4-BE49-F238E27FC236}">
                <a16:creationId xmlns:a16="http://schemas.microsoft.com/office/drawing/2014/main" id="{0A4A1889-E37C-4EC3-9E41-9DAD221CF389}"/>
              </a:ext>
            </a:extLst>
          </p:cNvPr>
          <p:cNvSpPr/>
          <p:nvPr/>
        </p:nvSpPr>
        <p:spPr>
          <a:xfrm>
            <a:off x="0" y="0"/>
            <a:ext cx="12192000" cy="6858000"/>
          </a:xfrm>
          <a:prstGeom prst="rect">
            <a:avLst/>
          </a:prstGeom>
          <a:solidFill>
            <a:schemeClr val="tx1">
              <a:lumMod val="65000"/>
              <a:lumOff val="3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useBgFill="1">
        <p:nvSpPr>
          <p:cNvPr id="23" name="Прямоугольник 22"/>
          <p:cNvSpPr/>
          <p:nvPr/>
        </p:nvSpPr>
        <p:spPr>
          <a:xfrm>
            <a:off x="1307870" y="1267730"/>
            <a:ext cx="9576262" cy="4307950"/>
          </a:xfrm>
          <a:prstGeom prst="rect">
            <a:avLst/>
          </a:prstGeom>
          <a:ln w="6350" cap="flat" cmpd="sng" algn="ctr">
            <a:noFill/>
            <a:prstDash val="solid"/>
          </a:ln>
          <a:effectLst>
            <a:outerShdw blurRad="50800" algn="ctr" rotWithShape="0">
              <a:prstClr val="black">
                <a:alpha val="66000"/>
              </a:prstClr>
            </a:outerShdw>
            <a:softEdge rad="0"/>
          </a:effectLst>
        </p:spPr>
      </p:sp>
      <p:sp>
        <p:nvSpPr>
          <p:cNvPr id="24" name="Прямоугольник 23"/>
          <p:cNvSpPr/>
          <p:nvPr/>
        </p:nvSpPr>
        <p:spPr>
          <a:xfrm>
            <a:off x="1447801" y="1411615"/>
            <a:ext cx="9296400" cy="4034770"/>
          </a:xfrm>
          <a:prstGeom prst="rect">
            <a:avLst/>
          </a:prstGeom>
          <a:noFill/>
          <a:ln w="6350" cap="sq" cmpd="sng" algn="ctr">
            <a:solidFill>
              <a:schemeClr val="tx1">
                <a:lumMod val="75000"/>
                <a:lumOff val="25000"/>
              </a:schemeClr>
            </a:solidFill>
            <a:prstDash val="solid"/>
            <a:miter lim="800000"/>
          </a:ln>
          <a:effectLst/>
        </p:spPr>
      </p:sp>
      <p:sp>
        <p:nvSpPr>
          <p:cNvPr id="30" name="Прямоугольник 29"/>
          <p:cNvSpPr/>
          <p:nvPr/>
        </p:nvSpPr>
        <p:spPr>
          <a:xfrm>
            <a:off x="5135880" y="1267730"/>
            <a:ext cx="1920240" cy="73152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1629156" y="2275165"/>
            <a:ext cx="8933688" cy="2406895"/>
          </a:xfrm>
        </p:spPr>
        <p:txBody>
          <a:bodyPr rtlCol="0" anchor="ctr">
            <a:normAutofit/>
          </a:bodyPr>
          <a:lstStyle>
            <a:lvl1pPr algn="ctr">
              <a:lnSpc>
                <a:spcPct val="83000"/>
              </a:lnSpc>
              <a:defRPr lang="en-US" sz="6800" kern="1200" cap="all" spc="-100" baseline="0" dirty="0">
                <a:solidFill>
                  <a:schemeClr val="tx1">
                    <a:lumMod val="85000"/>
                    <a:lumOff val="15000"/>
                  </a:schemeClr>
                </a:solidFill>
                <a:effectLst/>
                <a:latin typeface="Century Gothic" panose="020B0502020202020204" pitchFamily="34" charset="0"/>
                <a:ea typeface="+mn-ea"/>
                <a:cs typeface="+mn-cs"/>
              </a:defRPr>
            </a:lvl1pPr>
          </a:lstStyle>
          <a:p>
            <a:pPr rtl="0"/>
            <a:r>
              <a:rPr lang="ru-RU"/>
              <a:t>Образец заголовка</a:t>
            </a:r>
            <a:endParaRPr lang="en-US" dirty="0"/>
          </a:p>
        </p:txBody>
      </p:sp>
      <p:grpSp>
        <p:nvGrpSpPr>
          <p:cNvPr id="16" name="Группа 15">
            <a:extLst>
              <a:ext uri="{FF2B5EF4-FFF2-40B4-BE49-F238E27FC236}">
                <a16:creationId xmlns:a16="http://schemas.microsoft.com/office/drawing/2014/main" id="{1683EB04-C23E-490C-A1A6-030CF79D23C8}"/>
              </a:ext>
            </a:extLst>
          </p:cNvPr>
          <p:cNvGrpSpPr/>
          <p:nvPr/>
        </p:nvGrpSpPr>
        <p:grpSpPr>
          <a:xfrm>
            <a:off x="5250180" y="1267730"/>
            <a:ext cx="1691640" cy="615934"/>
            <a:chOff x="5250180" y="1267730"/>
            <a:chExt cx="1691640" cy="615934"/>
          </a:xfrm>
        </p:grpSpPr>
        <p:cxnSp>
          <p:nvCxnSpPr>
            <p:cNvPr id="17" name="Прямая соединительная линия 16">
              <a:extLst>
                <a:ext uri="{FF2B5EF4-FFF2-40B4-BE49-F238E27FC236}">
                  <a16:creationId xmlns:a16="http://schemas.microsoft.com/office/drawing/2014/main" id="{F8A84C03-E1CA-4A4E-81D6-9BB0C335B7A0}"/>
                </a:ext>
              </a:extLst>
            </p:cNvPr>
            <p:cNvCxnSpPr/>
            <p:nvPr/>
          </p:nvCxnSpPr>
          <p:spPr>
            <a:xfrm>
              <a:off x="525018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8" name="Прямая соединительная линия 17">
              <a:extLst>
                <a:ext uri="{FF2B5EF4-FFF2-40B4-BE49-F238E27FC236}">
                  <a16:creationId xmlns:a16="http://schemas.microsoft.com/office/drawing/2014/main" id="{4A26FB5A-D5D1-4DAB-AC43-7F51A7F2D197}"/>
                </a:ext>
              </a:extLst>
            </p:cNvPr>
            <p:cNvCxnSpPr/>
            <p:nvPr/>
          </p:nvCxnSpPr>
          <p:spPr>
            <a:xfrm>
              <a:off x="6941820" y="1267730"/>
              <a:ext cx="0" cy="612648"/>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cxnSp>
          <p:nvCxnSpPr>
            <p:cNvPr id="19" name="Прямая соединительная линия 18">
              <a:extLst>
                <a:ext uri="{FF2B5EF4-FFF2-40B4-BE49-F238E27FC236}">
                  <a16:creationId xmlns:a16="http://schemas.microsoft.com/office/drawing/2014/main" id="{49303F14-E560-4C02-94F4-B4695FE26813}"/>
                </a:ext>
              </a:extLst>
            </p:cNvPr>
            <p:cNvCxnSpPr/>
            <p:nvPr/>
          </p:nvCxnSpPr>
          <p:spPr>
            <a:xfrm>
              <a:off x="5250180" y="1883664"/>
              <a:ext cx="1691640" cy="0"/>
            </a:xfrm>
            <a:prstGeom prst="line">
              <a:avLst/>
            </a:prstGeom>
            <a:solidFill>
              <a:schemeClr val="tx1">
                <a:lumMod val="85000"/>
                <a:lumOff val="15000"/>
              </a:schemeClr>
            </a:solidFill>
            <a:ln>
              <a:solidFill>
                <a:srgbClr val="FFFFFF"/>
              </a:solidFill>
              <a:miter lim="800000"/>
            </a:ln>
          </p:spPr>
          <p:style>
            <a:lnRef idx="1">
              <a:schemeClr val="accent1"/>
            </a:lnRef>
            <a:fillRef idx="0">
              <a:schemeClr val="accent1"/>
            </a:fillRef>
            <a:effectRef idx="0">
              <a:schemeClr val="accent1"/>
            </a:effectRef>
            <a:fontRef idx="minor">
              <a:schemeClr val="tx1"/>
            </a:fontRef>
          </p:style>
        </p:cxnSp>
      </p:grpSp>
      <p:sp>
        <p:nvSpPr>
          <p:cNvPr id="3" name="Текст 2"/>
          <p:cNvSpPr>
            <a:spLocks noGrp="1"/>
          </p:cNvSpPr>
          <p:nvPr>
            <p:ph type="body" idx="1"/>
          </p:nvPr>
        </p:nvSpPr>
        <p:spPr>
          <a:xfrm>
            <a:off x="1629156" y="4682062"/>
            <a:ext cx="8939784" cy="457200"/>
          </a:xfrm>
        </p:spPr>
        <p:txBody>
          <a:bodyPr rtlCol="0" anchor="t">
            <a:normAutofit/>
          </a:bodyPr>
          <a:lstStyle>
            <a:lvl1pPr marL="0" indent="0" algn="ctr">
              <a:buNone/>
              <a:tabLst>
                <a:tab pos="2633663" algn="l"/>
              </a:tabLst>
              <a:defRPr sz="1800">
                <a:solidFill>
                  <a:schemeClr val="tx1">
                    <a:lumMod val="95000"/>
                    <a:lumOff val="5000"/>
                  </a:schemeClr>
                </a:solidFill>
                <a:effectLst/>
              </a:defRPr>
            </a:lvl1pPr>
            <a:lvl2pPr marL="457200" indent="0">
              <a:buNone/>
              <a:defRPr sz="16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rtl="0"/>
            <a:r>
              <a:rPr lang="ru-RU"/>
              <a:t>Образец текста</a:t>
            </a:r>
          </a:p>
        </p:txBody>
      </p:sp>
      <p:sp>
        <p:nvSpPr>
          <p:cNvPr id="4" name="Дата 3"/>
          <p:cNvSpPr>
            <a:spLocks noGrp="1"/>
          </p:cNvSpPr>
          <p:nvPr>
            <p:ph type="dt" sz="half" idx="10"/>
          </p:nvPr>
        </p:nvSpPr>
        <p:spPr>
          <a:xfrm>
            <a:off x="5318760" y="1344502"/>
            <a:ext cx="1554480" cy="498781"/>
          </a:xfrm>
        </p:spPr>
        <p:txBody>
          <a:bodyPr rtlCol="0"/>
          <a:lstStyle>
            <a:lvl1pPr algn="ctr">
              <a:defRPr lang="en-US" sz="1300" kern="1200" spc="0" baseline="0">
                <a:solidFill>
                  <a:srgbClr val="FFFFFF"/>
                </a:solidFill>
                <a:latin typeface="Century Gothic" panose="020B0502020202020204" pitchFamily="34" charset="0"/>
                <a:ea typeface="+mn-ea"/>
                <a:cs typeface="+mn-cs"/>
              </a:defRPr>
            </a:lvl1pPr>
          </a:lstStyle>
          <a:p>
            <a:fld id="{58943CEE-22B0-4537-8D57-A0FA5AADADF2}" type="datetime1">
              <a:rPr lang="ru-RU" smtClean="0"/>
              <a:t>23.03.2021</a:t>
            </a:fld>
            <a:endParaRPr dirty="0"/>
          </a:p>
        </p:txBody>
      </p:sp>
      <p:sp>
        <p:nvSpPr>
          <p:cNvPr id="5" name="Нижний колонтитул 4"/>
          <p:cNvSpPr>
            <a:spLocks noGrp="1"/>
          </p:cNvSpPr>
          <p:nvPr>
            <p:ph type="ftr" sz="quarter" idx="11"/>
          </p:nvPr>
        </p:nvSpPr>
        <p:spPr>
          <a:xfrm>
            <a:off x="1629157" y="5177408"/>
            <a:ext cx="5660134" cy="228600"/>
          </a:xfrm>
        </p:spPr>
        <p:txBody>
          <a:bodyPr rtlCol="0"/>
          <a:lstStyle>
            <a:lvl1pPr algn="l">
              <a:defRPr>
                <a:solidFill>
                  <a:schemeClr val="tx1">
                    <a:lumMod val="85000"/>
                    <a:lumOff val="15000"/>
                  </a:schemeClr>
                </a:solidFill>
              </a:defRPr>
            </a:lvl1pPr>
          </a:lstStyle>
          <a:p>
            <a:pPr rtl="0"/>
            <a:endParaRPr lang="en-US" dirty="0"/>
          </a:p>
        </p:txBody>
      </p:sp>
      <p:sp>
        <p:nvSpPr>
          <p:cNvPr id="6" name="Номер слайда 5"/>
          <p:cNvSpPr>
            <a:spLocks noGrp="1"/>
          </p:cNvSpPr>
          <p:nvPr>
            <p:ph type="sldNum" sz="quarter" idx="12"/>
          </p:nvPr>
        </p:nvSpPr>
        <p:spPr>
          <a:xfrm>
            <a:off x="8604504" y="5177408"/>
            <a:ext cx="1958339" cy="22860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dirty="0"/>
          </a:p>
        </p:txBody>
      </p:sp>
    </p:spTree>
    <p:extLst>
      <p:ext uri="{BB962C8B-B14F-4D97-AF65-F5344CB8AC3E}">
        <p14:creationId xmlns:p14="http://schemas.microsoft.com/office/powerpoint/2010/main" val="6060714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8" name="Заголовок 7"/>
          <p:cNvSpPr>
            <a:spLocks noGrp="1"/>
          </p:cNvSpPr>
          <p:nvPr>
            <p:ph type="title"/>
          </p:nvPr>
        </p:nvSpPr>
        <p:spPr/>
        <p:txBody>
          <a:bodyPr rtlCol="0"/>
          <a:lstStyle/>
          <a:p>
            <a:pPr rtl="0"/>
            <a:r>
              <a:rPr lang="ru-RU"/>
              <a:t>Образец заголовка</a:t>
            </a:r>
            <a:endParaRPr lang="en-US" dirty="0"/>
          </a:p>
        </p:txBody>
      </p:sp>
      <p:sp>
        <p:nvSpPr>
          <p:cNvPr id="3" name="Объект 2"/>
          <p:cNvSpPr>
            <a:spLocks noGrp="1"/>
          </p:cNvSpPr>
          <p:nvPr>
            <p:ph sz="half" idx="1"/>
          </p:nvPr>
        </p:nvSpPr>
        <p:spPr>
          <a:xfrm>
            <a:off x="106680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Объект 3"/>
          <p:cNvSpPr>
            <a:spLocks noGrp="1"/>
          </p:cNvSpPr>
          <p:nvPr>
            <p:ph sz="half" idx="2"/>
          </p:nvPr>
        </p:nvSpPr>
        <p:spPr>
          <a:xfrm>
            <a:off x="6461760" y="2103120"/>
            <a:ext cx="4663440" cy="3749040"/>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5" name="Дата 4"/>
          <p:cNvSpPr>
            <a:spLocks noGrp="1"/>
          </p:cNvSpPr>
          <p:nvPr>
            <p:ph type="dt" sz="half" idx="10"/>
          </p:nvPr>
        </p:nvSpPr>
        <p:spPr/>
        <p:txBody>
          <a:bodyPr rtlCol="0"/>
          <a:lstStyle/>
          <a:p>
            <a:pPr rtl="0"/>
            <a:fld id="{156AE23C-0C45-469E-B619-DD472E6D19F8}" type="datetime1">
              <a:rPr lang="ru-RU" smtClean="0"/>
              <a:t>23.03.2021</a:t>
            </a:fld>
            <a:endParaRPr lang="en-US"/>
          </a:p>
        </p:txBody>
      </p:sp>
      <p:sp>
        <p:nvSpPr>
          <p:cNvPr id="6" name="Нижний колонтитул 5"/>
          <p:cNvSpPr>
            <a:spLocks noGrp="1"/>
          </p:cNvSpPr>
          <p:nvPr>
            <p:ph type="ftr" sz="quarter" idx="11"/>
          </p:nvPr>
        </p:nvSpPr>
        <p:spPr/>
        <p:txBody>
          <a:bodyPr rtlCol="0"/>
          <a:lstStyle/>
          <a:p>
            <a:pPr rtl="0"/>
            <a:endParaRPr lang="en-US"/>
          </a:p>
        </p:txBody>
      </p:sp>
      <p:sp>
        <p:nvSpPr>
          <p:cNvPr id="7" name="Номер слайда 6"/>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74467216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Текст 2"/>
          <p:cNvSpPr>
            <a:spLocks noGrp="1"/>
          </p:cNvSpPr>
          <p:nvPr>
            <p:ph type="body" idx="1"/>
          </p:nvPr>
        </p:nvSpPr>
        <p:spPr>
          <a:xfrm>
            <a:off x="1069848" y="2074334"/>
            <a:ext cx="4663440" cy="640080"/>
          </a:xfrm>
        </p:spPr>
        <p:txBody>
          <a:bodyPr rtlCol="0" anchor="ctr">
            <a:normAutofit/>
          </a:bodyPr>
          <a:lstStyle>
            <a:lvl1pPr marL="0" indent="0" algn="l">
              <a:spcBef>
                <a:spcPts val="0"/>
              </a:spcBef>
              <a:buNone/>
              <a:defRPr sz="1900" b="1" i="0">
                <a:solidFill>
                  <a:schemeClr val="tx1"/>
                </a:solidFill>
                <a:latin typeface="Century Gothic" panose="020B0502020202020204" pitchFamily="34" charset="0"/>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4" name="Объект 3"/>
          <p:cNvSpPr>
            <a:spLocks noGrp="1"/>
          </p:cNvSpPr>
          <p:nvPr>
            <p:ph sz="half" idx="2"/>
          </p:nvPr>
        </p:nvSpPr>
        <p:spPr>
          <a:xfrm>
            <a:off x="1069848" y="2792472"/>
            <a:ext cx="4663440" cy="3163825"/>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
          </a:p>
        </p:txBody>
      </p:sp>
      <p:sp>
        <p:nvSpPr>
          <p:cNvPr id="5" name="Текст 4"/>
          <p:cNvSpPr>
            <a:spLocks noGrp="1"/>
          </p:cNvSpPr>
          <p:nvPr>
            <p:ph type="body" sz="quarter" idx="3"/>
          </p:nvPr>
        </p:nvSpPr>
        <p:spPr>
          <a:xfrm>
            <a:off x="6458712" y="2074334"/>
            <a:ext cx="4663440" cy="640080"/>
          </a:xfrm>
        </p:spPr>
        <p:txBody>
          <a:bodyPr rtlCol="0" anchor="ctr">
            <a:normAutofit/>
          </a:bodyPr>
          <a:lstStyle>
            <a:lvl1pPr marL="0" indent="0" algn="l">
              <a:spcBef>
                <a:spcPts val="0"/>
              </a:spcBef>
              <a:buNone/>
              <a:defRPr sz="1900" b="1">
                <a:solidFill>
                  <a:schemeClr val="tx1"/>
                </a:solidFill>
                <a:latin typeface="Century Gothic" panose="020B0502020202020204" pitchFamily="34" charset="0"/>
              </a:defRPr>
            </a:lvl1pPr>
            <a:lvl2pPr marL="457200" indent="0">
              <a:buNone/>
              <a:defRPr sz="18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rtl="0"/>
            <a:r>
              <a:rPr lang="ru-RU"/>
              <a:t>Образец текста</a:t>
            </a:r>
          </a:p>
        </p:txBody>
      </p:sp>
      <p:sp>
        <p:nvSpPr>
          <p:cNvPr id="6" name="Объект 5"/>
          <p:cNvSpPr>
            <a:spLocks noGrp="1"/>
          </p:cNvSpPr>
          <p:nvPr>
            <p:ph sz="quarter" idx="4"/>
          </p:nvPr>
        </p:nvSpPr>
        <p:spPr>
          <a:xfrm>
            <a:off x="6458712" y="2792471"/>
            <a:ext cx="4663440" cy="3164509"/>
          </a:xfrm>
        </p:spPr>
        <p:txBody>
          <a:bodyPr rtlCol="0"/>
          <a:lstStyle>
            <a:lvl1pPr>
              <a:defRPr sz="18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
          </a:p>
        </p:txBody>
      </p:sp>
      <p:sp>
        <p:nvSpPr>
          <p:cNvPr id="7" name="Дата 6"/>
          <p:cNvSpPr>
            <a:spLocks noGrp="1"/>
          </p:cNvSpPr>
          <p:nvPr>
            <p:ph type="dt" sz="half" idx="10"/>
          </p:nvPr>
        </p:nvSpPr>
        <p:spPr/>
        <p:txBody>
          <a:bodyPr rtlCol="0"/>
          <a:lstStyle/>
          <a:p>
            <a:pPr rtl="0"/>
            <a:fld id="{7084B974-3E30-46C0-8835-EBE9AF88C154}" type="datetime1">
              <a:rPr lang="ru-RU" smtClean="0"/>
              <a:t>23.03.2021</a:t>
            </a:fld>
            <a:endParaRPr lang="en-US" dirty="0"/>
          </a:p>
        </p:txBody>
      </p:sp>
      <p:sp>
        <p:nvSpPr>
          <p:cNvPr id="8" name="Нижний колонтитул 7"/>
          <p:cNvSpPr>
            <a:spLocks noGrp="1"/>
          </p:cNvSpPr>
          <p:nvPr>
            <p:ph type="ftr" sz="quarter" idx="11"/>
          </p:nvPr>
        </p:nvSpPr>
        <p:spPr/>
        <p:txBody>
          <a:bodyPr rtlCol="0"/>
          <a:lstStyle/>
          <a:p>
            <a:pPr rtl="0"/>
            <a:endParaRPr lang="en-US"/>
          </a:p>
        </p:txBody>
      </p:sp>
      <p:sp>
        <p:nvSpPr>
          <p:cNvPr id="9" name="Номер слайда 8"/>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9299607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p>
            <a:pPr rtl="0"/>
            <a:r>
              <a:rPr lang="ru-RU"/>
              <a:t>Образец заголовка</a:t>
            </a:r>
            <a:endParaRPr lang="en-US" dirty="0"/>
          </a:p>
        </p:txBody>
      </p:sp>
      <p:sp>
        <p:nvSpPr>
          <p:cNvPr id="3" name="Дата 2"/>
          <p:cNvSpPr>
            <a:spLocks noGrp="1"/>
          </p:cNvSpPr>
          <p:nvPr>
            <p:ph type="dt" sz="half" idx="10"/>
          </p:nvPr>
        </p:nvSpPr>
        <p:spPr/>
        <p:txBody>
          <a:bodyPr rtlCol="0"/>
          <a:lstStyle/>
          <a:p>
            <a:pPr rtl="0"/>
            <a:fld id="{55A373D8-060E-42D4-83B5-67EE9C99EB76}" type="datetime1">
              <a:rPr lang="ru-RU" smtClean="0"/>
              <a:t>23.03.2021</a:t>
            </a:fld>
            <a:endParaRPr lang="en-US"/>
          </a:p>
        </p:txBody>
      </p:sp>
      <p:sp>
        <p:nvSpPr>
          <p:cNvPr id="4" name="Нижний колонтитул 3"/>
          <p:cNvSpPr>
            <a:spLocks noGrp="1"/>
          </p:cNvSpPr>
          <p:nvPr>
            <p:ph type="ftr" sz="quarter" idx="11"/>
          </p:nvPr>
        </p:nvSpPr>
        <p:spPr/>
        <p:txBody>
          <a:bodyPr rtlCol="0"/>
          <a:lstStyle/>
          <a:p>
            <a:pPr rtl="0"/>
            <a:endParaRPr lang="en-US"/>
          </a:p>
        </p:txBody>
      </p:sp>
      <p:sp>
        <p:nvSpPr>
          <p:cNvPr id="5" name="Номер слайда 4"/>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266741314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p>
            <a:pPr rtl="0"/>
            <a:fld id="{59039D93-8FE6-4FAB-8379-7097A2FFC7EA}" type="datetime1">
              <a:rPr lang="ru-RU" smtClean="0"/>
              <a:t>23.03.2021</a:t>
            </a:fld>
            <a:endParaRPr lang="en-US"/>
          </a:p>
        </p:txBody>
      </p:sp>
      <p:sp>
        <p:nvSpPr>
          <p:cNvPr id="3" name="Нижний колонтитул 2"/>
          <p:cNvSpPr>
            <a:spLocks noGrp="1"/>
          </p:cNvSpPr>
          <p:nvPr>
            <p:ph type="ftr" sz="quarter" idx="11"/>
          </p:nvPr>
        </p:nvSpPr>
        <p:spPr/>
        <p:txBody>
          <a:bodyPr rtlCol="0"/>
          <a:lstStyle/>
          <a:p>
            <a:pPr rtl="0"/>
            <a:endParaRPr lang="en-US"/>
          </a:p>
        </p:txBody>
      </p:sp>
      <p:sp>
        <p:nvSpPr>
          <p:cNvPr id="4" name="Номер слайда 3"/>
          <p:cNvSpPr>
            <a:spLocks noGrp="1"/>
          </p:cNvSpPr>
          <p:nvPr>
            <p:ph type="sldNum" sz="quarter" idx="12"/>
          </p:nvPr>
        </p:nvSpPr>
        <p:spPr/>
        <p:txBody>
          <a:bodyPr rtlCol="0"/>
          <a:lstStyle/>
          <a:p>
            <a:pPr rtl="0"/>
            <a:fld id="{34B7E4EF-A1BD-40F4-AB7B-04F084DD991D}" type="slidenum">
              <a:rPr lang="en-US" smtClean="0"/>
              <a:t>‹#›</a:t>
            </a:fld>
            <a:endParaRPr lang="en-US"/>
          </a:p>
        </p:txBody>
      </p:sp>
    </p:spTree>
    <p:extLst>
      <p:ext uri="{BB962C8B-B14F-4D97-AF65-F5344CB8AC3E}">
        <p14:creationId xmlns:p14="http://schemas.microsoft.com/office/powerpoint/2010/main" val="9072471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Объект с подписью">
    <p:spTree>
      <p:nvGrpSpPr>
        <p:cNvPr id="1" name=""/>
        <p:cNvGrpSpPr/>
        <p:nvPr/>
      </p:nvGrpSpPr>
      <p:grpSpPr>
        <a:xfrm>
          <a:off x="0" y="0"/>
          <a:ext cx="0" cy="0"/>
          <a:chOff x="0" y="0"/>
          <a:chExt cx="0" cy="0"/>
        </a:xfrm>
      </p:grpSpPr>
      <p:sp>
        <p:nvSpPr>
          <p:cNvPr id="10" name="Прямоугольник 9">
            <a:extLst>
              <a:ext uri="{FF2B5EF4-FFF2-40B4-BE49-F238E27FC236}">
                <a16:creationId xmlns:a16="http://schemas.microsoft.com/office/drawing/2014/main" id="{D5E1BBF9-8BEF-4353-BA68-30AAF9EBD8D8}"/>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Прямоугольник 12">
            <a:extLst>
              <a:ext uri="{FF2B5EF4-FFF2-40B4-BE49-F238E27FC236}">
                <a16:creationId xmlns:a16="http://schemas.microsoft.com/office/drawing/2014/main" id="{5B941C21-2A5D-4912-AB06-1BB0C0EB6AE1}"/>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8458200" y="607392"/>
            <a:ext cx="3161963" cy="1645920"/>
          </a:xfrm>
        </p:spPr>
        <p:txBody>
          <a:bodyPr rtlCol="0" anchor="b">
            <a:normAutofit/>
          </a:bodyPr>
          <a:lstStyle>
            <a:lvl1pPr algn="l" defTabSz="914400" rtl="0" eaLnBrk="1" latinLnBrk="0" hangingPunct="1">
              <a:lnSpc>
                <a:spcPct val="100000"/>
              </a:lnSpc>
              <a:spcBef>
                <a:spcPct val="0"/>
              </a:spcBef>
              <a:buNone/>
              <a:defRPr lang="en-US" sz="3200" b="0" kern="1200" cap="none" spc="0" baseline="0" dirty="0">
                <a:solidFill>
                  <a:schemeClr val="tx1"/>
                </a:solidFill>
                <a:effectLst/>
                <a:latin typeface="Century Gothic" panose="020B0502020202020204" pitchFamily="34" charset="0"/>
                <a:ea typeface="+mn-ea"/>
                <a:cs typeface="+mn-cs"/>
              </a:defRPr>
            </a:lvl1pPr>
          </a:lstStyle>
          <a:p>
            <a:pPr rtl="0"/>
            <a:r>
              <a:rPr lang="ru-RU"/>
              <a:t>Образец заголовка</a:t>
            </a:r>
            <a:endParaRPr lang="en-US" dirty="0"/>
          </a:p>
        </p:txBody>
      </p:sp>
      <p:sp>
        <p:nvSpPr>
          <p:cNvPr id="3" name="Объект 2"/>
          <p:cNvSpPr>
            <a:spLocks noGrp="1"/>
          </p:cNvSpPr>
          <p:nvPr>
            <p:ph idx="1"/>
          </p:nvPr>
        </p:nvSpPr>
        <p:spPr>
          <a:xfrm>
            <a:off x="685800" y="609600"/>
            <a:ext cx="6858000" cy="5334000"/>
          </a:xfrm>
        </p:spPr>
        <p:txBody>
          <a:bodyPr rtlCol="0"/>
          <a:lstStyle>
            <a:lvl1pPr>
              <a:defRPr sz="1900"/>
            </a:lvl1pPr>
            <a:lvl2pPr>
              <a:defRPr sz="1600"/>
            </a:lvl2pPr>
            <a:lvl3pPr>
              <a:defRPr sz="1400"/>
            </a:lvl3pPr>
            <a:lvl4pPr>
              <a:defRPr sz="1400"/>
            </a:lvl4pPr>
            <a:lvl5pPr>
              <a:defRPr sz="1400"/>
            </a:lvl5pPr>
            <a:lvl6pPr>
              <a:defRPr sz="1400"/>
            </a:lvl6pPr>
            <a:lvl7pPr>
              <a:defRPr sz="1400"/>
            </a:lvl7pPr>
            <a:lvl8pPr>
              <a:defRPr sz="1400"/>
            </a:lvl8pPr>
            <a:lvl9pPr>
              <a:defRPr sz="14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en-US" dirty="0"/>
          </a:p>
        </p:txBody>
      </p:sp>
      <p:sp>
        <p:nvSpPr>
          <p:cNvPr id="4" name="Текст 3"/>
          <p:cNvSpPr>
            <a:spLocks noGrp="1"/>
          </p:cNvSpPr>
          <p:nvPr>
            <p:ph type="body" sz="half" idx="2"/>
          </p:nvPr>
        </p:nvSpPr>
        <p:spPr>
          <a:xfrm>
            <a:off x="8458200" y="2336800"/>
            <a:ext cx="3161963" cy="3606800"/>
          </a:xfrm>
        </p:spPr>
        <p:txBody>
          <a:bodyPr rtlCol="0">
            <a:normAutofit/>
          </a:bodyPr>
          <a:lstStyle>
            <a:lvl1pPr marL="0" indent="0">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a:t>Образец текста</a:t>
            </a:r>
          </a:p>
        </p:txBody>
      </p:sp>
      <p:sp>
        <p:nvSpPr>
          <p:cNvPr id="8" name="Дата 7"/>
          <p:cNvSpPr>
            <a:spLocks noGrp="1"/>
          </p:cNvSpPr>
          <p:nvPr>
            <p:ph type="dt" sz="half" idx="10"/>
          </p:nvPr>
        </p:nvSpPr>
        <p:spPr>
          <a:xfrm>
            <a:off x="5588000" y="6035040"/>
            <a:ext cx="1955800" cy="365760"/>
          </a:xfrm>
        </p:spPr>
        <p:txBody>
          <a:bodyPr rtlCol="0"/>
          <a:lstStyle>
            <a:lvl1pPr>
              <a:defRPr>
                <a:solidFill>
                  <a:schemeClr val="tx1">
                    <a:lumMod val="85000"/>
                    <a:lumOff val="15000"/>
                  </a:schemeClr>
                </a:solidFill>
              </a:defRPr>
            </a:lvl1pPr>
          </a:lstStyle>
          <a:p>
            <a:pPr rtl="0"/>
            <a:fld id="{4A5CD4F3-DD0B-41D2-86DC-8F94F11A7635}" type="datetime1">
              <a:rPr lang="ru-RU" smtClean="0"/>
              <a:t>23.03.2021</a:t>
            </a:fld>
            <a:endParaRPr lang="en-US"/>
          </a:p>
        </p:txBody>
      </p:sp>
      <p:sp>
        <p:nvSpPr>
          <p:cNvPr id="9" name="Нижний колонтитул 8"/>
          <p:cNvSpPr>
            <a:spLocks noGrp="1"/>
          </p:cNvSpPr>
          <p:nvPr>
            <p:ph type="ftr" sz="quarter" idx="11"/>
          </p:nvPr>
        </p:nvSpPr>
        <p:spPr>
          <a:xfrm>
            <a:off x="685801" y="6035040"/>
            <a:ext cx="4584700" cy="365760"/>
          </a:xfrm>
        </p:spPr>
        <p:txBody>
          <a:bodyPr rtlCol="0"/>
          <a:lstStyle>
            <a:lvl1pPr algn="l">
              <a:defRPr/>
            </a:lvl1pPr>
          </a:lstStyle>
          <a:p>
            <a:pPr rtl="0"/>
            <a:endParaRPr lang="en-US"/>
          </a:p>
        </p:txBody>
      </p:sp>
      <p:sp>
        <p:nvSpPr>
          <p:cNvPr id="11" name="Номер слайда 10"/>
          <p:cNvSpPr>
            <a:spLocks noGrp="1"/>
          </p:cNvSpPr>
          <p:nvPr>
            <p:ph type="sldNum" sz="quarter" idx="12"/>
          </p:nvPr>
        </p:nvSpPr>
        <p:spPr>
          <a:xfrm>
            <a:off x="10396728" y="6035040"/>
            <a:ext cx="1223435" cy="365760"/>
          </a:xfrm>
        </p:spPr>
        <p:txBody>
          <a:bodyPr rtlCol="0"/>
          <a:lstStyle>
            <a:lvl1pPr>
              <a:defRPr>
                <a:solidFill>
                  <a:schemeClr val="tx1">
                    <a:lumMod val="85000"/>
                    <a:lumOff val="15000"/>
                  </a:schemeClr>
                </a:solidFill>
              </a:defRPr>
            </a:lvl1pPr>
          </a:lstStyle>
          <a:p>
            <a:pPr rtl="0"/>
            <a:fld id="{34B7E4EF-A1BD-40F4-AB7B-04F084DD991D}" type="slidenum">
              <a:rPr lang="en-US" smtClean="0"/>
              <a:t>‹#›</a:t>
            </a:fld>
            <a:endParaRPr lang="en-US"/>
          </a:p>
        </p:txBody>
      </p:sp>
    </p:spTree>
    <p:extLst>
      <p:ext uri="{BB962C8B-B14F-4D97-AF65-F5344CB8AC3E}">
        <p14:creationId xmlns:p14="http://schemas.microsoft.com/office/powerpoint/2010/main" val="248860216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Рисунок с подписью">
    <p:spTree>
      <p:nvGrpSpPr>
        <p:cNvPr id="1" name=""/>
        <p:cNvGrpSpPr/>
        <p:nvPr/>
      </p:nvGrpSpPr>
      <p:grpSpPr>
        <a:xfrm>
          <a:off x="0" y="0"/>
          <a:ext cx="0" cy="0"/>
          <a:chOff x="0" y="0"/>
          <a:chExt cx="0" cy="0"/>
        </a:xfrm>
      </p:grpSpPr>
      <p:sp>
        <p:nvSpPr>
          <p:cNvPr id="11" name="Прямоугольник 10">
            <a:extLst>
              <a:ext uri="{FF2B5EF4-FFF2-40B4-BE49-F238E27FC236}">
                <a16:creationId xmlns:a16="http://schemas.microsoft.com/office/drawing/2014/main" id="{E687CA98-D9C7-497F-A1DA-7D22F8753BCE}"/>
              </a:ext>
            </a:extLst>
          </p:cNvPr>
          <p:cNvSpPr/>
          <p:nvPr/>
        </p:nvSpPr>
        <p:spPr>
          <a:xfrm>
            <a:off x="8119870" y="237744"/>
            <a:ext cx="3826596" cy="6382512"/>
          </a:xfrm>
          <a:prstGeom prst="rect">
            <a:avLst/>
          </a:prstGeom>
          <a:solidFill>
            <a:schemeClr val="bg1">
              <a:lumMod val="85000"/>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 name="Рисунок 2"/>
          <p:cNvSpPr>
            <a:spLocks noGrp="1" noChangeAspect="1"/>
          </p:cNvSpPr>
          <p:nvPr>
            <p:ph type="pic" idx="1"/>
          </p:nvPr>
        </p:nvSpPr>
        <p:spPr>
          <a:xfrm>
            <a:off x="228599" y="237744"/>
            <a:ext cx="7696201" cy="6382512"/>
          </a:xfrm>
          <a:solidFill>
            <a:schemeClr val="accent1">
              <a:lumMod val="60000"/>
              <a:lumOff val="40000"/>
            </a:schemeClr>
          </a:solidFill>
          <a:ln>
            <a:noFill/>
          </a:ln>
        </p:spPr>
        <p:txBody>
          <a:bodyPr rtlCol="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r>
              <a:rPr lang="ru-RU"/>
              <a:t>Вставка рисунка</a:t>
            </a:r>
            <a:endParaRPr lang="en-US" dirty="0"/>
          </a:p>
        </p:txBody>
      </p:sp>
      <p:sp>
        <p:nvSpPr>
          <p:cNvPr id="5" name="Дата 4"/>
          <p:cNvSpPr>
            <a:spLocks noGrp="1"/>
          </p:cNvSpPr>
          <p:nvPr>
            <p:ph type="dt" sz="half" idx="10"/>
          </p:nvPr>
        </p:nvSpPr>
        <p:spPr>
          <a:xfrm>
            <a:off x="5662337" y="6035040"/>
            <a:ext cx="2071963" cy="365760"/>
          </a:xfrm>
        </p:spPr>
        <p:txBody>
          <a:bodyPr rtlCol="0"/>
          <a:lstStyle>
            <a:lvl1pPr>
              <a:defRPr b="1">
                <a:solidFill>
                  <a:srgbClr val="FFFFFF"/>
                </a:solidFill>
                <a:effectLst>
                  <a:outerShdw blurRad="19050" dist="6350" dir="2700000" algn="tl" rotWithShape="0">
                    <a:prstClr val="black">
                      <a:alpha val="40000"/>
                    </a:prstClr>
                  </a:outerShdw>
                </a:effectLst>
              </a:defRPr>
            </a:lvl1pPr>
          </a:lstStyle>
          <a:p>
            <a:pPr rtl="0"/>
            <a:fld id="{4225BED9-9D02-4AA4-868D-12B5B80D13D4}" type="datetime1">
              <a:rPr lang="ru-RU" smtClean="0"/>
              <a:t>23.03.2021</a:t>
            </a:fld>
            <a:endParaRPr lang="en-US" dirty="0"/>
          </a:p>
        </p:txBody>
      </p:sp>
      <p:sp>
        <p:nvSpPr>
          <p:cNvPr id="6" name="Нижний колонтитул 5"/>
          <p:cNvSpPr>
            <a:spLocks noGrp="1"/>
          </p:cNvSpPr>
          <p:nvPr>
            <p:ph type="ftr" sz="quarter" idx="11"/>
          </p:nvPr>
        </p:nvSpPr>
        <p:spPr>
          <a:xfrm>
            <a:off x="612648" y="6035040"/>
            <a:ext cx="4588002" cy="365760"/>
          </a:xfrm>
        </p:spPr>
        <p:txBody>
          <a:bodyPr rtlCol="0"/>
          <a:lstStyle>
            <a:lvl1pPr marL="0" algn="r" defTabSz="914400" rtl="0" eaLnBrk="1" latinLnBrk="0" hangingPunct="1">
              <a:defRPr lang="en-US" sz="1000" b="1" kern="1200" dirty="0">
                <a:solidFill>
                  <a:srgbClr val="FFFFFF"/>
                </a:solidFill>
                <a:effectLst>
                  <a:outerShdw blurRad="19050" dist="6350" dir="2700000" algn="tl" rotWithShape="0">
                    <a:prstClr val="black">
                      <a:alpha val="40000"/>
                    </a:prstClr>
                  </a:outerShdw>
                </a:effectLst>
                <a:latin typeface="+mn-lt"/>
                <a:ea typeface="+mn-ea"/>
                <a:cs typeface="+mn-cs"/>
              </a:defRPr>
            </a:lvl1pPr>
          </a:lstStyle>
          <a:p>
            <a:pPr algn="l" rtl="0"/>
            <a:endParaRPr lang="en-US" dirty="0"/>
          </a:p>
        </p:txBody>
      </p:sp>
      <p:sp>
        <p:nvSpPr>
          <p:cNvPr id="7" name="Номер слайда 6"/>
          <p:cNvSpPr>
            <a:spLocks noGrp="1"/>
          </p:cNvSpPr>
          <p:nvPr>
            <p:ph type="sldNum" sz="quarter" idx="12"/>
          </p:nvPr>
        </p:nvSpPr>
        <p:spPr>
          <a:xfrm>
            <a:off x="10396728" y="6035040"/>
            <a:ext cx="1225296" cy="365760"/>
          </a:xfrm>
        </p:spPr>
        <p:txBody>
          <a:bodyPr rtlCol="0"/>
          <a:lstStyle/>
          <a:p>
            <a:pPr rtl="0"/>
            <a:fld id="{34B7E4EF-A1BD-40F4-AB7B-04F084DD991D}" type="slidenum">
              <a:rPr lang="en-US" smtClean="0"/>
              <a:t>‹#›</a:t>
            </a:fld>
            <a:endParaRPr lang="en-US"/>
          </a:p>
        </p:txBody>
      </p:sp>
      <p:sp>
        <p:nvSpPr>
          <p:cNvPr id="12" name="Прямоугольник 11">
            <a:extLst>
              <a:ext uri="{FF2B5EF4-FFF2-40B4-BE49-F238E27FC236}">
                <a16:creationId xmlns:a16="http://schemas.microsoft.com/office/drawing/2014/main" id="{F8B3D8CC-BB13-41A5-8F34-B8E84A4F9534}"/>
              </a:ext>
            </a:extLst>
          </p:cNvPr>
          <p:cNvSpPr/>
          <p:nvPr/>
        </p:nvSpPr>
        <p:spPr>
          <a:xfrm>
            <a:off x="8254660" y="374904"/>
            <a:ext cx="3557016" cy="6108192"/>
          </a:xfrm>
          <a:prstGeom prst="rect">
            <a:avLst/>
          </a:prstGeom>
          <a:noFill/>
          <a:ln w="6350" cap="sq">
            <a:solidFill>
              <a:schemeClr val="tx1">
                <a:lumMod val="75000"/>
                <a:lumOff val="2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p:cNvSpPr>
            <a:spLocks noGrp="1"/>
          </p:cNvSpPr>
          <p:nvPr>
            <p:ph type="title"/>
          </p:nvPr>
        </p:nvSpPr>
        <p:spPr>
          <a:xfrm>
            <a:off x="8477250" y="603504"/>
            <a:ext cx="3144774" cy="1645920"/>
          </a:xfrm>
        </p:spPr>
        <p:txBody>
          <a:bodyPr rtlCol="0" anchor="b">
            <a:noAutofit/>
          </a:bodyPr>
          <a:lstStyle>
            <a:lvl1pPr algn="l">
              <a:lnSpc>
                <a:spcPct val="100000"/>
              </a:lnSpc>
              <a:defRPr sz="3200" b="0">
                <a:solidFill>
                  <a:schemeClr val="tx1"/>
                </a:solidFill>
                <a:latin typeface="Century Gothic" panose="020B0502020202020204" pitchFamily="34" charset="0"/>
              </a:defRPr>
            </a:lvl1pPr>
          </a:lstStyle>
          <a:p>
            <a:pPr rtl="0"/>
            <a:r>
              <a:rPr lang="ru-RU"/>
              <a:t>Образец заголовка</a:t>
            </a:r>
            <a:endParaRPr lang="en-US" dirty="0"/>
          </a:p>
        </p:txBody>
      </p:sp>
      <p:sp>
        <p:nvSpPr>
          <p:cNvPr id="4" name="Текст 3"/>
          <p:cNvSpPr>
            <a:spLocks noGrp="1"/>
          </p:cNvSpPr>
          <p:nvPr>
            <p:ph type="body" sz="half" idx="2"/>
          </p:nvPr>
        </p:nvSpPr>
        <p:spPr>
          <a:xfrm>
            <a:off x="8477250" y="2386584"/>
            <a:ext cx="3144774" cy="3511296"/>
          </a:xfrm>
        </p:spPr>
        <p:txBody>
          <a:bodyPr rtlCol="0">
            <a:normAutofit/>
          </a:bodyPr>
          <a:lstStyle>
            <a:lvl1pPr marL="0" indent="0" algn="l">
              <a:lnSpc>
                <a:spcPct val="110000"/>
              </a:lnSpc>
              <a:spcBef>
                <a:spcPts val="800"/>
              </a:spcBef>
              <a:buNone/>
              <a:defRPr sz="1800">
                <a:solidFill>
                  <a:schemeClr val="tx1"/>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rtl="0"/>
            <a:r>
              <a:rPr lang="ru-RU"/>
              <a:t>Образец текста</a:t>
            </a:r>
          </a:p>
        </p:txBody>
      </p:sp>
    </p:spTree>
    <p:extLst>
      <p:ext uri="{BB962C8B-B14F-4D97-AF65-F5344CB8AC3E}">
        <p14:creationId xmlns:p14="http://schemas.microsoft.com/office/powerpoint/2010/main" val="267822308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useBgFill="1">
        <p:nvSpPr>
          <p:cNvPr id="9" name="Прямоугольник 8">
            <a:extLst>
              <a:ext uri="{FF2B5EF4-FFF2-40B4-BE49-F238E27FC236}">
                <a16:creationId xmlns:a16="http://schemas.microsoft.com/office/drawing/2014/main" id="{1E94681D-2A4C-4A8D-B9B5-31D440D0328D}"/>
              </a:ext>
            </a:extLst>
          </p:cNvPr>
          <p:cNvSpPr/>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n-US"/>
          </a:p>
        </p:txBody>
      </p:sp>
      <p:sp>
        <p:nvSpPr>
          <p:cNvPr id="7" name="Прямоугольник 6"/>
          <p:cNvSpPr/>
          <p:nvPr/>
        </p:nvSpPr>
        <p:spPr>
          <a:xfrm>
            <a:off x="234696" y="237744"/>
            <a:ext cx="11722608" cy="6382512"/>
          </a:xfrm>
          <a:prstGeom prst="rect">
            <a:avLst/>
          </a:prstGeom>
          <a:solidFill>
            <a:schemeClr val="bg1">
              <a:lumMod val="75000"/>
              <a:alpha val="60000"/>
            </a:schemeClr>
          </a:solidFill>
          <a:ln w="6350" cap="flat" cmpd="sng" algn="ctr">
            <a:noFill/>
            <a:prstDash val="solid"/>
          </a:ln>
          <a:effectLst>
            <a:softEdge rad="0"/>
          </a:effectLst>
        </p:spPr>
      </p:sp>
      <p:sp>
        <p:nvSpPr>
          <p:cNvPr id="8" name="Прямоугольник 7"/>
          <p:cNvSpPr/>
          <p:nvPr/>
        </p:nvSpPr>
        <p:spPr>
          <a:xfrm>
            <a:off x="371856" y="374904"/>
            <a:ext cx="11448288" cy="6108192"/>
          </a:xfrm>
          <a:prstGeom prst="rect">
            <a:avLst/>
          </a:prstGeom>
          <a:noFill/>
          <a:ln w="6350" cap="sq" cmpd="sng" algn="ctr">
            <a:solidFill>
              <a:schemeClr val="tx1">
                <a:lumMod val="85000"/>
                <a:lumOff val="15000"/>
              </a:schemeClr>
            </a:solidFill>
            <a:prstDash val="solid"/>
            <a:miter lim="800000"/>
          </a:ln>
          <a:effectLst/>
        </p:spPr>
      </p:sp>
      <p:sp>
        <p:nvSpPr>
          <p:cNvPr id="2" name="Заголовок 1"/>
          <p:cNvSpPr>
            <a:spLocks noGrp="1"/>
          </p:cNvSpPr>
          <p:nvPr>
            <p:ph type="title"/>
          </p:nvPr>
        </p:nvSpPr>
        <p:spPr>
          <a:xfrm>
            <a:off x="1066800" y="642594"/>
            <a:ext cx="10058400" cy="1371600"/>
          </a:xfrm>
          <a:prstGeom prst="rect">
            <a:avLst/>
          </a:prstGeom>
        </p:spPr>
        <p:txBody>
          <a:bodyPr vert="horz" lIns="91440" tIns="45720" rIns="91440" bIns="45720" rtlCol="0" anchor="ctr">
            <a:normAutofit/>
          </a:bodyPr>
          <a:lstStyle/>
          <a:p>
            <a:pPr rtl="0"/>
            <a:r>
              <a:rPr lang="ru" dirty="0"/>
              <a:t>Стиль образца заголовка</a:t>
            </a:r>
            <a:endParaRPr lang="en-US" dirty="0"/>
          </a:p>
        </p:txBody>
      </p:sp>
      <p:sp>
        <p:nvSpPr>
          <p:cNvPr id="3" name="Текст 2"/>
          <p:cNvSpPr>
            <a:spLocks noGrp="1"/>
          </p:cNvSpPr>
          <p:nvPr>
            <p:ph type="body" idx="1"/>
          </p:nvPr>
        </p:nvSpPr>
        <p:spPr>
          <a:xfrm>
            <a:off x="1066800" y="2103120"/>
            <a:ext cx="10058400" cy="3849624"/>
          </a:xfrm>
          <a:prstGeom prst="rect">
            <a:avLst/>
          </a:prstGeom>
        </p:spPr>
        <p:txBody>
          <a:bodyPr vert="horz" lIns="91440" tIns="45720" rIns="91440" bIns="45720" rtlCol="0">
            <a:normAutofit/>
          </a:bodyPr>
          <a:lstStyle/>
          <a:p>
            <a:pPr lvl="0" rtl="0"/>
            <a:r>
              <a:rPr lang="ru" dirty="0"/>
              <a:t>Щелкните, чтобы изменить стили текста образца слайда</a:t>
            </a:r>
          </a:p>
          <a:p>
            <a:pPr lvl="1" rtl="0"/>
            <a:r>
              <a:rPr lang="ru" dirty="0"/>
              <a:t>Второй уровень</a:t>
            </a:r>
          </a:p>
          <a:p>
            <a:pPr lvl="2" rtl="0"/>
            <a:r>
              <a:rPr lang="ru" dirty="0"/>
              <a:t>Третий уровень</a:t>
            </a:r>
          </a:p>
          <a:p>
            <a:pPr lvl="3" rtl="0"/>
            <a:r>
              <a:rPr lang="ru" dirty="0"/>
              <a:t>Четвертый уровень</a:t>
            </a:r>
          </a:p>
          <a:p>
            <a:pPr lvl="4" rtl="0"/>
            <a:r>
              <a:rPr lang="ru" dirty="0"/>
              <a:t>Пятый уровень</a:t>
            </a:r>
            <a:endParaRPr lang="en-US" dirty="0"/>
          </a:p>
        </p:txBody>
      </p:sp>
      <p:sp>
        <p:nvSpPr>
          <p:cNvPr id="4" name="Дата 3"/>
          <p:cNvSpPr>
            <a:spLocks noGrp="1"/>
          </p:cNvSpPr>
          <p:nvPr>
            <p:ph type="dt" sz="half" idx="2"/>
          </p:nvPr>
        </p:nvSpPr>
        <p:spPr>
          <a:xfrm>
            <a:off x="7256794" y="6035040"/>
            <a:ext cx="2893045" cy="365760"/>
          </a:xfrm>
          <a:prstGeom prst="rect">
            <a:avLst/>
          </a:prstGeom>
        </p:spPr>
        <p:txBody>
          <a:bodyPr vert="horz" lIns="91440" tIns="45720" rIns="91440" bIns="45720" rtlCol="0" anchor="b"/>
          <a:lstStyle>
            <a:lvl1pPr algn="r">
              <a:defRPr sz="800">
                <a:solidFill>
                  <a:schemeClr val="tx1">
                    <a:lumMod val="75000"/>
                    <a:lumOff val="25000"/>
                  </a:schemeClr>
                </a:solidFill>
                <a:latin typeface="Century Gothic" panose="020B0502020202020204" pitchFamily="34" charset="0"/>
              </a:defRPr>
            </a:lvl1pPr>
          </a:lstStyle>
          <a:p>
            <a:fld id="{C16BE775-1C9E-48DD-93B9-3187A540B86B}" type="datetime1">
              <a:rPr lang="ru-RU" smtClean="0"/>
              <a:t>23.03.2021</a:t>
            </a:fld>
            <a:endParaRPr lang="en-US" dirty="0"/>
          </a:p>
        </p:txBody>
      </p:sp>
      <p:sp>
        <p:nvSpPr>
          <p:cNvPr id="5" name="Нижний колонтитул 4"/>
          <p:cNvSpPr>
            <a:spLocks noGrp="1"/>
          </p:cNvSpPr>
          <p:nvPr>
            <p:ph type="ftr" sz="quarter" idx="3"/>
          </p:nvPr>
        </p:nvSpPr>
        <p:spPr>
          <a:xfrm>
            <a:off x="1066800" y="6035040"/>
            <a:ext cx="5816600" cy="365760"/>
          </a:xfrm>
          <a:prstGeom prst="rect">
            <a:avLst/>
          </a:prstGeom>
        </p:spPr>
        <p:txBody>
          <a:bodyPr vert="horz" lIns="91440" tIns="45720" rIns="91440" bIns="45720" rtlCol="0" anchor="b"/>
          <a:lstStyle>
            <a:lvl1pPr algn="l">
              <a:defRPr sz="800">
                <a:solidFill>
                  <a:schemeClr val="tx1">
                    <a:lumMod val="85000"/>
                    <a:lumOff val="15000"/>
                  </a:schemeClr>
                </a:solidFill>
                <a:latin typeface="Century Gothic" panose="020B0502020202020204" pitchFamily="34" charset="0"/>
              </a:defRPr>
            </a:lvl1pPr>
          </a:lstStyle>
          <a:p>
            <a:endParaRPr lang="en-US" dirty="0"/>
          </a:p>
        </p:txBody>
      </p:sp>
      <p:sp>
        <p:nvSpPr>
          <p:cNvPr id="6" name="Номер слайда 5"/>
          <p:cNvSpPr>
            <a:spLocks noGrp="1"/>
          </p:cNvSpPr>
          <p:nvPr>
            <p:ph type="sldNum" sz="quarter" idx="4"/>
          </p:nvPr>
        </p:nvSpPr>
        <p:spPr>
          <a:xfrm>
            <a:off x="10287000" y="6035040"/>
            <a:ext cx="838200" cy="365760"/>
          </a:xfrm>
          <a:prstGeom prst="rect">
            <a:avLst/>
          </a:prstGeom>
        </p:spPr>
        <p:txBody>
          <a:bodyPr vert="horz" lIns="91440" tIns="45720" rIns="91440" bIns="45720" rtlCol="0" anchor="b"/>
          <a:lstStyle>
            <a:lvl1pPr algn="r">
              <a:defRPr sz="800">
                <a:solidFill>
                  <a:schemeClr val="tx1">
                    <a:lumMod val="75000"/>
                    <a:lumOff val="25000"/>
                  </a:schemeClr>
                </a:solidFill>
                <a:latin typeface="Century Gothic" panose="020B0502020202020204" pitchFamily="34" charset="0"/>
              </a:defRPr>
            </a:lvl1pPr>
          </a:lstStyle>
          <a:p>
            <a:fld id="{34B7E4EF-A1BD-40F4-AB7B-04F084DD991D}" type="slidenum">
              <a:rPr lang="en-US" smtClean="0"/>
              <a:pPr/>
              <a:t>‹#›</a:t>
            </a:fld>
            <a:endParaRPr lang="en-US"/>
          </a:p>
        </p:txBody>
      </p:sp>
    </p:spTree>
    <p:extLst>
      <p:ext uri="{BB962C8B-B14F-4D97-AF65-F5344CB8AC3E}">
        <p14:creationId xmlns:p14="http://schemas.microsoft.com/office/powerpoint/2010/main" val="3811577630"/>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65" r:id="rId5"/>
    <p:sldLayoutId id="2147483671" r:id="rId6"/>
    <p:sldLayoutId id="2147483672" r:id="rId7"/>
    <p:sldLayoutId id="2147483662" r:id="rId8"/>
    <p:sldLayoutId id="2147483663" r:id="rId9"/>
    <p:sldLayoutId id="2147483664" r:id="rId10"/>
    <p:sldLayoutId id="2147483666" r:id="rId11"/>
  </p:sldLayoutIdLst>
  <p:hf sldNum="0" hdr="0" ftr="0"/>
  <p:txStyles>
    <p:titleStyle>
      <a:lvl1pPr algn="l" defTabSz="914400" rtl="0" eaLnBrk="1" latinLnBrk="0" hangingPunct="1">
        <a:lnSpc>
          <a:spcPct val="90000"/>
        </a:lnSpc>
        <a:spcBef>
          <a:spcPct val="0"/>
        </a:spcBef>
        <a:buNone/>
        <a:defRPr lang="en-US" sz="4000" i="0" kern="1200" cap="none" spc="0" baseline="0" dirty="0">
          <a:solidFill>
            <a:schemeClr val="tx1">
              <a:lumMod val="85000"/>
              <a:lumOff val="15000"/>
            </a:schemeClr>
          </a:solidFill>
          <a:effectLst/>
          <a:latin typeface="Century Gothic" panose="020B0502020202020204" pitchFamily="34" charset="0"/>
          <a:ea typeface="+mn-ea"/>
          <a:cs typeface="+mn-cs"/>
        </a:defRPr>
      </a:lvl1pPr>
    </p:titleStyle>
    <p:bodyStyle>
      <a:lvl1pPr marL="182880" indent="-182880" algn="l" defTabSz="914400" rtl="0" eaLnBrk="1" latinLnBrk="0" hangingPunct="1">
        <a:lnSpc>
          <a:spcPct val="110000"/>
        </a:lnSpc>
        <a:spcBef>
          <a:spcPts val="900"/>
        </a:spcBef>
        <a:spcAft>
          <a:spcPts val="0"/>
        </a:spcAft>
        <a:buClr>
          <a:schemeClr val="tx1">
            <a:lumMod val="85000"/>
            <a:lumOff val="15000"/>
          </a:schemeClr>
        </a:buClr>
        <a:buFont typeface="Garamond" pitchFamily="18" charset="0"/>
        <a:buChar char="◦"/>
        <a:defRPr sz="1500" kern="1200">
          <a:solidFill>
            <a:schemeClr val="tx1"/>
          </a:solidFill>
          <a:latin typeface="Century Gothic" panose="020B0502020202020204" pitchFamily="34" charset="0"/>
          <a:ea typeface="+mn-ea"/>
          <a:cs typeface="+mn-cs"/>
        </a:defRPr>
      </a:lvl1pPr>
      <a:lvl2pPr marL="45720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300" kern="1200">
          <a:solidFill>
            <a:schemeClr val="tx1"/>
          </a:solidFill>
          <a:latin typeface="Century Gothic" panose="020B0502020202020204" pitchFamily="34" charset="0"/>
          <a:ea typeface="+mn-ea"/>
          <a:cs typeface="+mn-cs"/>
        </a:defRPr>
      </a:lvl2pPr>
      <a:lvl3pPr marL="73152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Century Gothic" panose="020B0502020202020204" pitchFamily="34" charset="0"/>
          <a:ea typeface="+mn-ea"/>
          <a:cs typeface="+mn-cs"/>
        </a:defRPr>
      </a:lvl3pPr>
      <a:lvl4pPr marL="100584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Century Gothic" panose="020B0502020202020204" pitchFamily="34" charset="0"/>
          <a:ea typeface="+mn-ea"/>
          <a:cs typeface="+mn-cs"/>
        </a:defRPr>
      </a:lvl4pPr>
      <a:lvl5pPr marL="1280160" indent="-182880" algn="l" defTabSz="914400" rtl="0" eaLnBrk="1" latinLnBrk="0" hangingPunct="1">
        <a:lnSpc>
          <a:spcPct val="100000"/>
        </a:lnSpc>
        <a:spcBef>
          <a:spcPts val="500"/>
        </a:spcBef>
        <a:buClr>
          <a:schemeClr val="tx1">
            <a:lumMod val="85000"/>
            <a:lumOff val="15000"/>
          </a:schemeClr>
        </a:buClr>
        <a:buFont typeface="Garamond" pitchFamily="18" charset="0"/>
        <a:buChar char="◦"/>
        <a:defRPr sz="1200" kern="1200">
          <a:solidFill>
            <a:schemeClr val="tx1"/>
          </a:solidFill>
          <a:latin typeface="Century Gothic" panose="020B0502020202020204" pitchFamily="34" charset="0"/>
          <a:ea typeface="+mn-ea"/>
          <a:cs typeface="+mn-cs"/>
        </a:defRPr>
      </a:lvl5pPr>
      <a:lvl6pPr marL="16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6pPr>
      <a:lvl7pPr marL="19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7pPr>
      <a:lvl8pPr marL="22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8pPr>
      <a:lvl9pPr marL="2500000" indent="-228600" algn="l" defTabSz="914400" rtl="0" eaLnBrk="1" latinLnBrk="0" hangingPunct="1">
        <a:lnSpc>
          <a:spcPct val="100000"/>
        </a:lnSpc>
        <a:spcBef>
          <a:spcPts val="500"/>
        </a:spcBef>
        <a:buClr>
          <a:schemeClr val="tx1">
            <a:lumMod val="85000"/>
            <a:lumOff val="15000"/>
          </a:schemeClr>
        </a:buClr>
        <a:buFont typeface="Garamond" pitchFamily="18" charset="0"/>
        <a:buChar char="◦"/>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xml.rels><?xml version="1.0" encoding="UTF-8" standalone="yes"?>
<Relationships xmlns="http://schemas.openxmlformats.org/package/2006/relationships"><Relationship Id="rId8" Type="http://schemas.openxmlformats.org/officeDocument/2006/relationships/hyperlink" Target="http://ru.wikifur.com/wiki/%D0%9A%D0%B8%D0%B2%D0%B8" TargetMode="External"/><Relationship Id="rId13" Type="http://schemas.openxmlformats.org/officeDocument/2006/relationships/image" Target="../media/image8.jpg"/><Relationship Id="rId3" Type="http://schemas.openxmlformats.org/officeDocument/2006/relationships/image" Target="../media/image3.jpg"/><Relationship Id="rId7" Type="http://schemas.openxmlformats.org/officeDocument/2006/relationships/image" Target="../media/image5.png"/><Relationship Id="rId12" Type="http://schemas.openxmlformats.org/officeDocument/2006/relationships/hyperlink" Target="https://commons.wikimedia.org/wiki/Gavia_arctica?uselang=ja" TargetMode="External"/><Relationship Id="rId2" Type="http://schemas.openxmlformats.org/officeDocument/2006/relationships/image" Target="../media/image2.jpeg"/><Relationship Id="rId1" Type="http://schemas.openxmlformats.org/officeDocument/2006/relationships/slideLayout" Target="../slideLayouts/slideLayout9.xml"/><Relationship Id="rId6" Type="http://schemas.openxmlformats.org/officeDocument/2006/relationships/hyperlink" Target="http://kk.wikipedia.org/wiki/%D0%9D%D0%B0%D0%BD%D0%B4%D1%83%D0%BB%D0%B0%D1%80" TargetMode="External"/><Relationship Id="rId11" Type="http://schemas.openxmlformats.org/officeDocument/2006/relationships/image" Target="../media/image7.jpg"/><Relationship Id="rId5" Type="http://schemas.openxmlformats.org/officeDocument/2006/relationships/image" Target="../media/image4.jpg"/><Relationship Id="rId10" Type="http://schemas.openxmlformats.org/officeDocument/2006/relationships/hyperlink" Target="https://en.wikipedia.org/wiki/Emu" TargetMode="External"/><Relationship Id="rId4" Type="http://schemas.openxmlformats.org/officeDocument/2006/relationships/hyperlink" Target="https://ru.wikipedia.org/wiki/%D0%A8%D0%BB%D0%B5%D0%BC%D0%BE%D0%BD%D0%BE%D1%81%D0%BD%D1%8B%D0%B9_%D0%BA%D0%B0%D0%B7%D1%83%D0%B0%D1%80" TargetMode="External"/><Relationship Id="rId9" Type="http://schemas.openxmlformats.org/officeDocument/2006/relationships/image" Target="../media/image6.jpg"/><Relationship Id="rId14" Type="http://schemas.openxmlformats.org/officeDocument/2006/relationships/hyperlink" Target="https://ru.wikipedia.org/wiki/%D0%91%D0%BE%D0%BB%D1%8C%D1%88%D0%B0%D1%8F_%D0%B2%D1%8B%D0%BF%D1%8C" TargetMode="External"/></Relationships>
</file>

<file path=ppt/slides/_rels/slide4.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2.jpeg"/><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eg"/><Relationship Id="rId1" Type="http://schemas.openxmlformats.org/officeDocument/2006/relationships/slideLayout" Target="../slideLayouts/slideLayout9.xml"/><Relationship Id="rId5" Type="http://schemas.openxmlformats.org/officeDocument/2006/relationships/image" Target="../media/image11.jpg"/><Relationship Id="rId4"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5" name="Рисунок 4" descr="Изображение ткани, стола, красного цвета, покрытия&#10;&#10;Автоматически созданное описание">
            <a:extLst>
              <a:ext uri="{FF2B5EF4-FFF2-40B4-BE49-F238E27FC236}">
                <a16:creationId xmlns:a16="http://schemas.microsoft.com/office/drawing/2014/main" id="{6D3BA21E-E6C8-4E14-8E53-C5DF567E9D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64" name="Прямоугольник 59">
            <a:extLst>
              <a:ext uri="{FF2B5EF4-FFF2-40B4-BE49-F238E27FC236}">
                <a16:creationId xmlns:a16="http://schemas.microsoft.com/office/drawing/2014/main" id="{2644B391-9BFE-445C-A9EC-F544BB85FBC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937329" y="1808532"/>
            <a:ext cx="5452527" cy="3240936"/>
          </a:xfrm>
          <a:prstGeom prst="rect">
            <a:avLst/>
          </a:prstGeom>
          <a:solidFill>
            <a:schemeClr val="bg1">
              <a:lumMod val="75000"/>
              <a:lumOff val="25000"/>
            </a:schemeClr>
          </a:solidFill>
          <a:ln w="6350" cap="sq" cmpd="sng" algn="ctr">
            <a:noFill/>
            <a:prstDash val="solid"/>
            <a:miter lim="800000"/>
          </a:ln>
          <a:effectLst/>
        </p:spPr>
      </p:sp>
      <p:sp>
        <p:nvSpPr>
          <p:cNvPr id="65" name="Прямоугольник 61">
            <a:extLst>
              <a:ext uri="{FF2B5EF4-FFF2-40B4-BE49-F238E27FC236}">
                <a16:creationId xmlns:a16="http://schemas.microsoft.com/office/drawing/2014/main" id="{80F26E69-87D9-4655-AE7B-280A87AA3CA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103272" y="1975104"/>
            <a:ext cx="5120640" cy="2907792"/>
          </a:xfrm>
          <a:prstGeom prst="rect">
            <a:avLst/>
          </a:prstGeom>
          <a:noFill/>
          <a:ln w="6350" cap="sq" cmpd="sng" algn="ctr">
            <a:solidFill>
              <a:schemeClr val="tx1"/>
            </a:solidFill>
            <a:prstDash val="solid"/>
            <a:miter lim="800000"/>
          </a:ln>
          <a:effectLst>
            <a:softEdge rad="0"/>
          </a:effectLst>
        </p:spPr>
      </p:sp>
      <p:sp>
        <p:nvSpPr>
          <p:cNvPr id="2" name="Заголовок 1">
            <a:extLst>
              <a:ext uri="{FF2B5EF4-FFF2-40B4-BE49-F238E27FC236}">
                <a16:creationId xmlns:a16="http://schemas.microsoft.com/office/drawing/2014/main" id="{18C3B467-088C-4F3D-A9A7-105C4E1E20CD}"/>
              </a:ext>
            </a:extLst>
          </p:cNvPr>
          <p:cNvSpPr>
            <a:spLocks noGrp="1"/>
          </p:cNvSpPr>
          <p:nvPr>
            <p:ph type="ctrTitle"/>
          </p:nvPr>
        </p:nvSpPr>
        <p:spPr>
          <a:xfrm>
            <a:off x="1276054" y="2602884"/>
            <a:ext cx="4775075" cy="1630906"/>
          </a:xfrm>
        </p:spPr>
        <p:txBody>
          <a:bodyPr rtlCol="0">
            <a:normAutofit fontScale="90000"/>
          </a:bodyPr>
          <a:lstStyle/>
          <a:p>
            <a:r>
              <a:rPr lang="ru" sz="4400" dirty="0">
                <a:solidFill>
                  <a:schemeClr val="tx1"/>
                </a:solidFill>
              </a:rPr>
              <a:t>Разнообразие</a:t>
            </a:r>
            <a:br>
              <a:rPr lang="ru" sz="4400" dirty="0">
                <a:solidFill>
                  <a:schemeClr val="tx1"/>
                </a:solidFill>
              </a:rPr>
            </a:br>
            <a:r>
              <a:rPr lang="ru" sz="4400" dirty="0">
                <a:solidFill>
                  <a:schemeClr val="tx1"/>
                </a:solidFill>
              </a:rPr>
              <a:t>и строение</a:t>
            </a:r>
            <a:br>
              <a:rPr lang="ru" sz="4400" dirty="0">
                <a:solidFill>
                  <a:schemeClr val="tx1"/>
                </a:solidFill>
              </a:rPr>
            </a:br>
            <a:r>
              <a:rPr lang="ru" sz="4400" dirty="0">
                <a:solidFill>
                  <a:schemeClr val="tx1"/>
                </a:solidFill>
              </a:rPr>
              <a:t>птиц</a:t>
            </a:r>
          </a:p>
        </p:txBody>
      </p:sp>
      <p:sp>
        <p:nvSpPr>
          <p:cNvPr id="3" name="Подзаголовок 2">
            <a:extLst>
              <a:ext uri="{FF2B5EF4-FFF2-40B4-BE49-F238E27FC236}">
                <a16:creationId xmlns:a16="http://schemas.microsoft.com/office/drawing/2014/main" id="{C8722DDC-8EEE-4A06-8DFE-B44871EAA2CF}"/>
              </a:ext>
            </a:extLst>
          </p:cNvPr>
          <p:cNvSpPr>
            <a:spLocks noGrp="1"/>
          </p:cNvSpPr>
          <p:nvPr>
            <p:ph type="subTitle" idx="1"/>
          </p:nvPr>
        </p:nvSpPr>
        <p:spPr>
          <a:xfrm>
            <a:off x="1276055" y="3990546"/>
            <a:ext cx="4775075" cy="559656"/>
          </a:xfrm>
        </p:spPr>
        <p:txBody>
          <a:bodyPr rtlCol="0">
            <a:normAutofit/>
          </a:bodyPr>
          <a:lstStyle/>
          <a:p>
            <a:pPr rtl="0"/>
            <a:endParaRPr lang="ru" dirty="0">
              <a:solidFill>
                <a:schemeClr val="tx1"/>
              </a:solidFill>
            </a:endParaRPr>
          </a:p>
        </p:txBody>
      </p:sp>
    </p:spTree>
    <p:extLst>
      <p:ext uri="{BB962C8B-B14F-4D97-AF65-F5344CB8AC3E}">
        <p14:creationId xmlns:p14="http://schemas.microsoft.com/office/powerpoint/2010/main" val="1736693185"/>
      </p:ext>
    </p:extLst>
  </p:cSld>
  <p:clrMapOvr>
    <a:overrideClrMapping bg1="lt1" tx1="dk1" bg2="lt2" tx2="dk2" accent1="accent1" accent2="accent2" accent3="accent3" accent4="accent4" accent5="accent5" accent6="accent6" hlink="hlink" folHlink="folHlink"/>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Рисунок 3" descr="Изображение ткани, стола, красного цвета, покрытия&#10;&#10;Автоматически созданное описание">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Прямоугольник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Прямоугольник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1746504"/>
          </a:xfrm>
        </p:spPr>
        <p:txBody>
          <a:bodyPr rtlCol="0">
            <a:normAutofit/>
          </a:bodyPr>
          <a:lstStyle/>
          <a:p>
            <a:r>
              <a:rPr lang="ru" dirty="0">
                <a:solidFill>
                  <a:schemeClr val="tx1">
                    <a:lumMod val="75000"/>
                    <a:lumOff val="25000"/>
                  </a:schemeClr>
                </a:solidFill>
              </a:rPr>
              <a:t>Разнообразие птиц</a:t>
            </a:r>
            <a:endParaRPr lang="en-US" dirty="0">
              <a:solidFill>
                <a:schemeClr val="tx1">
                  <a:lumMod val="75000"/>
                  <a:lumOff val="25000"/>
                </a:schemeClr>
              </a:solidFill>
            </a:endParaRPr>
          </a:p>
        </p:txBody>
      </p:sp>
      <p:graphicFrame>
        <p:nvGraphicFramePr>
          <p:cNvPr id="31" name="Объект 2">
            <a:extLst>
              <a:ext uri="{FF2B5EF4-FFF2-40B4-BE49-F238E27FC236}">
                <a16:creationId xmlns:a16="http://schemas.microsoft.com/office/drawing/2014/main" id="{613FC9B6-ED9E-4F51-A217-156DA01928CD}"/>
              </a:ext>
            </a:extLst>
          </p:cNvPr>
          <p:cNvGraphicFramePr/>
          <p:nvPr>
            <p:extLst>
              <p:ext uri="{D42A27DB-BD31-4B8C-83A1-F6EECF244321}">
                <p14:modId xmlns:p14="http://schemas.microsoft.com/office/powerpoint/2010/main" val="1845428986"/>
              </p:ext>
            </p:extLst>
          </p:nvPr>
        </p:nvGraphicFramePr>
        <p:xfrm>
          <a:off x="4740752" y="2389098"/>
          <a:ext cx="6718434" cy="3645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21601030"/>
      </p:ext>
    </p:extLst>
  </p:cSld>
  <p:clrMapOvr>
    <a:overrideClrMapping bg1="lt1" tx1="dk1" bg2="lt2" tx2="dk2" accent1="accent1" accent2="accent2" accent3="accent3" accent4="accent4" accent5="accent5" accent6="accent6" hlink="hlink" folHlink="folHlink"/>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Рисунок 3" descr="Изображение ткани, стола, красного цвета, покрытия&#10;&#10;Автоматически созданное описание">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14" name="Прямоугольник 13">
            <a:extLst>
              <a:ext uri="{FF2B5EF4-FFF2-40B4-BE49-F238E27FC236}">
                <a16:creationId xmlns:a16="http://schemas.microsoft.com/office/drawing/2014/main" id="{91E121AE-200D-4497-A17B-374B7BA28B5C}"/>
              </a:ext>
            </a:extLst>
          </p:cNvPr>
          <p:cNvSpPr/>
          <p:nvPr/>
        </p:nvSpPr>
        <p:spPr>
          <a:xfrm>
            <a:off x="111642" y="71242"/>
            <a:ext cx="11925460" cy="6515088"/>
          </a:xfrm>
          <a:prstGeom prst="rect">
            <a:avLst/>
          </a:prstGeom>
          <a:solidFill>
            <a:schemeClr val="bg1">
              <a:lumMod val="95000"/>
              <a:alpha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92C9295F-E638-4F61-AFE2-CF3E40556031}"/>
              </a:ext>
            </a:extLst>
          </p:cNvPr>
          <p:cNvSpPr>
            <a:spLocks noGrp="1"/>
          </p:cNvSpPr>
          <p:nvPr>
            <p:ph type="title"/>
          </p:nvPr>
        </p:nvSpPr>
        <p:spPr>
          <a:xfrm>
            <a:off x="3710674" y="271670"/>
            <a:ext cx="4770651" cy="637297"/>
          </a:xfrm>
        </p:spPr>
        <p:txBody>
          <a:bodyPr rtlCol="0">
            <a:normAutofit/>
          </a:bodyPr>
          <a:lstStyle/>
          <a:p>
            <a:r>
              <a:rPr lang="ru" dirty="0">
                <a:solidFill>
                  <a:schemeClr val="tx1">
                    <a:lumMod val="75000"/>
                    <a:lumOff val="25000"/>
                  </a:schemeClr>
                </a:solidFill>
              </a:rPr>
              <a:t>Разнообразие птиц</a:t>
            </a:r>
            <a:endParaRPr lang="en-US" dirty="0">
              <a:solidFill>
                <a:schemeClr val="tx1">
                  <a:lumMod val="75000"/>
                  <a:lumOff val="25000"/>
                </a:schemeClr>
              </a:solidFill>
            </a:endParaRPr>
          </a:p>
        </p:txBody>
      </p:sp>
      <p:pic>
        <p:nvPicPr>
          <p:cNvPr id="5" name="Рисунок 4">
            <a:extLst>
              <a:ext uri="{FF2B5EF4-FFF2-40B4-BE49-F238E27FC236}">
                <a16:creationId xmlns:a16="http://schemas.microsoft.com/office/drawing/2014/main" id="{2B204E52-D69C-4146-B8A1-B03956F2BE07}"/>
              </a:ext>
            </a:extLst>
          </p:cNvPr>
          <p:cNvPicPr>
            <a:picLocks noChangeAspect="1"/>
          </p:cNvPicPr>
          <p:nvPr/>
        </p:nvPicPr>
        <p:blipFill>
          <a:blip r:embed="rId3">
            <a:extLst>
              <a:ext uri="{28A0092B-C50C-407E-A947-70E740481C1C}">
                <a14:useLocalDpi xmlns:a14="http://schemas.microsoft.com/office/drawing/2010/main" val="0"/>
              </a:ext>
              <a:ext uri="{837473B0-CC2E-450A-ABE3-18F120FF3D39}">
                <a1611:picAttrSrcUrl xmlns:a1611="http://schemas.microsoft.com/office/drawing/2016/11/main" r:id="rId4"/>
              </a:ext>
            </a:extLst>
          </a:blip>
          <a:stretch>
            <a:fillRect/>
          </a:stretch>
        </p:blipFill>
        <p:spPr>
          <a:xfrm>
            <a:off x="696740" y="908967"/>
            <a:ext cx="3172813" cy="3273286"/>
          </a:xfrm>
          <a:prstGeom prst="rect">
            <a:avLst/>
          </a:prstGeom>
        </p:spPr>
      </p:pic>
      <p:pic>
        <p:nvPicPr>
          <p:cNvPr id="8" name="Рисунок 7">
            <a:extLst>
              <a:ext uri="{FF2B5EF4-FFF2-40B4-BE49-F238E27FC236}">
                <a16:creationId xmlns:a16="http://schemas.microsoft.com/office/drawing/2014/main" id="{392A40D3-30F6-4DCC-9B0D-5277A3E4A307}"/>
              </a:ext>
            </a:extLst>
          </p:cNvPr>
          <p:cNvPicPr>
            <a:picLocks noChangeAspect="1"/>
          </p:cNvPicPr>
          <p:nvPr/>
        </p:nvPicPr>
        <p:blipFill>
          <a:blip r:embed="rId5">
            <a:extLst>
              <a:ext uri="{28A0092B-C50C-407E-A947-70E740481C1C}">
                <a14:useLocalDpi xmlns:a14="http://schemas.microsoft.com/office/drawing/2010/main" val="0"/>
              </a:ext>
              <a:ext uri="{837473B0-CC2E-450A-ABE3-18F120FF3D39}">
                <a1611:picAttrSrcUrl xmlns:a1611="http://schemas.microsoft.com/office/drawing/2016/11/main" r:id="rId6"/>
              </a:ext>
            </a:extLst>
          </a:blip>
          <a:stretch>
            <a:fillRect/>
          </a:stretch>
        </p:blipFill>
        <p:spPr>
          <a:xfrm>
            <a:off x="2666447" y="3112616"/>
            <a:ext cx="4175110" cy="3273286"/>
          </a:xfrm>
          <a:prstGeom prst="rect">
            <a:avLst/>
          </a:prstGeom>
        </p:spPr>
      </p:pic>
      <p:sp>
        <p:nvSpPr>
          <p:cNvPr id="9" name="TextBox 8">
            <a:extLst>
              <a:ext uri="{FF2B5EF4-FFF2-40B4-BE49-F238E27FC236}">
                <a16:creationId xmlns:a16="http://schemas.microsoft.com/office/drawing/2014/main" id="{B810FC13-C949-4B38-A56F-5F6D62546DDD}"/>
              </a:ext>
            </a:extLst>
          </p:cNvPr>
          <p:cNvSpPr txBox="1"/>
          <p:nvPr/>
        </p:nvSpPr>
        <p:spPr>
          <a:xfrm>
            <a:off x="4508499" y="4633843"/>
            <a:ext cx="3175000" cy="230832"/>
          </a:xfrm>
          <a:prstGeom prst="rect">
            <a:avLst/>
          </a:prstGeom>
          <a:noFill/>
        </p:spPr>
        <p:txBody>
          <a:bodyPr wrap="square" rtlCol="0">
            <a:spAutoFit/>
          </a:bodyPr>
          <a:lstStyle/>
          <a:p>
            <a:endParaRPr lang="ru-RU" sz="900" dirty="0"/>
          </a:p>
        </p:txBody>
      </p:sp>
      <p:pic>
        <p:nvPicPr>
          <p:cNvPr id="11" name="Рисунок 10">
            <a:extLst>
              <a:ext uri="{FF2B5EF4-FFF2-40B4-BE49-F238E27FC236}">
                <a16:creationId xmlns:a16="http://schemas.microsoft.com/office/drawing/2014/main" id="{97891BF2-A8F7-47B2-8C2E-0D01BDA00AAD}"/>
              </a:ext>
            </a:extLst>
          </p:cNvPr>
          <p:cNvPicPr>
            <a:picLocks noChangeAspect="1"/>
          </p:cNvPicPr>
          <p:nvPr/>
        </p:nvPicPr>
        <p:blipFill>
          <a:blip r:embed="rId7">
            <a:extLst>
              <a:ext uri="{28A0092B-C50C-407E-A947-70E740481C1C}">
                <a14:useLocalDpi xmlns:a14="http://schemas.microsoft.com/office/drawing/2010/main" val="0"/>
              </a:ext>
              <a:ext uri="{837473B0-CC2E-450A-ABE3-18F120FF3D39}">
                <a1611:picAttrSrcUrl xmlns:a1611="http://schemas.microsoft.com/office/drawing/2016/11/main" r:id="rId8"/>
              </a:ext>
            </a:extLst>
          </a:blip>
          <a:stretch>
            <a:fillRect/>
          </a:stretch>
        </p:blipFill>
        <p:spPr>
          <a:xfrm>
            <a:off x="4955965" y="1010529"/>
            <a:ext cx="3909673" cy="2427255"/>
          </a:xfrm>
          <a:prstGeom prst="rect">
            <a:avLst/>
          </a:prstGeom>
        </p:spPr>
      </p:pic>
      <p:pic>
        <p:nvPicPr>
          <p:cNvPr id="15" name="Рисунок 14">
            <a:extLst>
              <a:ext uri="{FF2B5EF4-FFF2-40B4-BE49-F238E27FC236}">
                <a16:creationId xmlns:a16="http://schemas.microsoft.com/office/drawing/2014/main" id="{EA2EB960-4DA4-4506-958B-E8F587DA956E}"/>
              </a:ext>
            </a:extLst>
          </p:cNvPr>
          <p:cNvPicPr>
            <a:picLocks noChangeAspect="1"/>
          </p:cNvPicPr>
          <p:nvPr/>
        </p:nvPicPr>
        <p:blipFill>
          <a:blip r:embed="rId9">
            <a:extLst>
              <a:ext uri="{28A0092B-C50C-407E-A947-70E740481C1C}">
                <a14:useLocalDpi xmlns:a14="http://schemas.microsoft.com/office/drawing/2010/main" val="0"/>
              </a:ext>
              <a:ext uri="{837473B0-CC2E-450A-ABE3-18F120FF3D39}">
                <a1611:picAttrSrcUrl xmlns:a1611="http://schemas.microsoft.com/office/drawing/2016/11/main" r:id="rId10"/>
              </a:ext>
            </a:extLst>
          </a:blip>
          <a:stretch>
            <a:fillRect/>
          </a:stretch>
        </p:blipFill>
        <p:spPr>
          <a:xfrm>
            <a:off x="8087670" y="3380616"/>
            <a:ext cx="3358598" cy="2686878"/>
          </a:xfrm>
          <a:prstGeom prst="rect">
            <a:avLst/>
          </a:prstGeom>
        </p:spPr>
      </p:pic>
      <p:pic>
        <p:nvPicPr>
          <p:cNvPr id="21" name="Рисунок 20">
            <a:extLst>
              <a:ext uri="{FF2B5EF4-FFF2-40B4-BE49-F238E27FC236}">
                <a16:creationId xmlns:a16="http://schemas.microsoft.com/office/drawing/2014/main" id="{906CC0AE-CC0F-4389-A8F9-E14E07AE7C72}"/>
              </a:ext>
            </a:extLst>
          </p:cNvPr>
          <p:cNvPicPr>
            <a:picLocks noChangeAspect="1"/>
          </p:cNvPicPr>
          <p:nvPr/>
        </p:nvPicPr>
        <p:blipFill>
          <a:blip r:embed="rId11">
            <a:extLst>
              <a:ext uri="{28A0092B-C50C-407E-A947-70E740481C1C}">
                <a14:useLocalDpi xmlns:a14="http://schemas.microsoft.com/office/drawing/2010/main" val="0"/>
              </a:ext>
              <a:ext uri="{837473B0-CC2E-450A-ABE3-18F120FF3D39}">
                <a1611:picAttrSrcUrl xmlns:a1611="http://schemas.microsoft.com/office/drawing/2016/11/main" r:id="rId12"/>
              </a:ext>
            </a:extLst>
          </a:blip>
          <a:stretch>
            <a:fillRect/>
          </a:stretch>
        </p:blipFill>
        <p:spPr>
          <a:xfrm>
            <a:off x="538720" y="2051646"/>
            <a:ext cx="6250814" cy="4232694"/>
          </a:xfrm>
          <a:prstGeom prst="rect">
            <a:avLst/>
          </a:prstGeom>
        </p:spPr>
      </p:pic>
      <p:pic>
        <p:nvPicPr>
          <p:cNvPr id="27" name="Рисунок 26">
            <a:extLst>
              <a:ext uri="{FF2B5EF4-FFF2-40B4-BE49-F238E27FC236}">
                <a16:creationId xmlns:a16="http://schemas.microsoft.com/office/drawing/2014/main" id="{EC1EE069-7F34-4940-84FE-9D1E852BE1BB}"/>
              </a:ext>
            </a:extLst>
          </p:cNvPr>
          <p:cNvPicPr>
            <a:picLocks noChangeAspect="1"/>
          </p:cNvPicPr>
          <p:nvPr/>
        </p:nvPicPr>
        <p:blipFill>
          <a:blip r:embed="rId13">
            <a:extLst>
              <a:ext uri="{28A0092B-C50C-407E-A947-70E740481C1C}">
                <a14:useLocalDpi xmlns:a14="http://schemas.microsoft.com/office/drawing/2010/main" val="0"/>
              </a:ext>
              <a:ext uri="{837473B0-CC2E-450A-ABE3-18F120FF3D39}">
                <a1611:picAttrSrcUrl xmlns:a1611="http://schemas.microsoft.com/office/drawing/2016/11/main" r:id="rId14"/>
              </a:ext>
            </a:extLst>
          </a:blip>
          <a:stretch>
            <a:fillRect/>
          </a:stretch>
        </p:blipFill>
        <p:spPr>
          <a:xfrm>
            <a:off x="7176594" y="1095185"/>
            <a:ext cx="3378200" cy="5067300"/>
          </a:xfrm>
          <a:prstGeom prst="rect">
            <a:avLst/>
          </a:prstGeom>
        </p:spPr>
      </p:pic>
      <p:sp>
        <p:nvSpPr>
          <p:cNvPr id="29" name="Прямоугольник 28">
            <a:extLst>
              <a:ext uri="{FF2B5EF4-FFF2-40B4-BE49-F238E27FC236}">
                <a16:creationId xmlns:a16="http://schemas.microsoft.com/office/drawing/2014/main" id="{FF41458F-2503-4422-87B7-3176877BAFDD}"/>
              </a:ext>
            </a:extLst>
          </p:cNvPr>
          <p:cNvSpPr/>
          <p:nvPr/>
        </p:nvSpPr>
        <p:spPr>
          <a:xfrm>
            <a:off x="314793" y="271670"/>
            <a:ext cx="11557417" cy="6114232"/>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672796002"/>
      </p:ext>
    </p:extLst>
  </p:cSld>
  <p:clrMapOvr>
    <a:overrideClrMapping bg1="lt1" tx1="dk1" bg2="lt2" tx2="dk2" accent1="accent1" accent2="accent2" accent3="accent3" accent4="accent4" accent5="accent5" accent6="accent6" hlink="hlink" folHlink="folHlink"/>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fad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500"/>
                                        <p:tgtEl>
                                          <p:spTgt spid="11"/>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500"/>
                                        <p:tgtEl>
                                          <p:spTgt spid="21"/>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fade">
                                      <p:cBhvr>
                                        <p:cTn id="32"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Рисунок 3" descr="Изображение ткани, стола, красного цвета, покрытия&#10;&#10;Автоматически созданное описание">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29" name="Прямоугольник 22">
            <a:extLst>
              <a:ext uri="{FF2B5EF4-FFF2-40B4-BE49-F238E27FC236}">
                <a16:creationId xmlns:a16="http://schemas.microsoft.com/office/drawing/2014/main" id="{F5380E9A-163E-4576-BCDD-0A450B7E909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79943" y="237744"/>
            <a:ext cx="7652977" cy="6382512"/>
          </a:xfrm>
          <a:prstGeom prst="rect">
            <a:avLst/>
          </a:prstGeom>
          <a:solidFill>
            <a:schemeClr val="bg1">
              <a:alpha val="94000"/>
            </a:schemeClr>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30" name="Прямоугольник 24">
            <a:extLst>
              <a:ext uri="{FF2B5EF4-FFF2-40B4-BE49-F238E27FC236}">
                <a16:creationId xmlns:a16="http://schemas.microsoft.com/office/drawing/2014/main" id="{88DDEF77-9746-4D83-91F9-442A2487E66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17103" y="374904"/>
            <a:ext cx="7340156" cy="6108192"/>
          </a:xfrm>
          <a:prstGeom prst="rect">
            <a:avLst/>
          </a:prstGeom>
          <a:noFill/>
          <a:ln w="6350" cap="sq">
            <a:solidFill>
              <a:schemeClr val="tx1">
                <a:lumMod val="65000"/>
                <a:lumOff val="35000"/>
              </a:schemeClr>
            </a:solidFill>
            <a:miter lim="800000"/>
          </a:ln>
        </p:spPr>
        <p:style>
          <a:lnRef idx="2">
            <a:schemeClr val="accent1">
              <a:shade val="50000"/>
            </a:schemeClr>
          </a:lnRef>
          <a:fillRef idx="1">
            <a:schemeClr val="accent1"/>
          </a:fillRef>
          <a:effectRef idx="0">
            <a:schemeClr val="accent1"/>
          </a:effectRef>
          <a:fontRef idx="minor">
            <a:schemeClr val="lt1"/>
          </a:fontRef>
        </p:style>
      </p:sp>
      <p:sp>
        <p:nvSpPr>
          <p:cNvPr id="2" name="Заголовок 1">
            <a:extLst>
              <a:ext uri="{FF2B5EF4-FFF2-40B4-BE49-F238E27FC236}">
                <a16:creationId xmlns:a16="http://schemas.microsoft.com/office/drawing/2014/main" id="{92C9295F-E638-4F61-AFE2-CF3E40556031}"/>
              </a:ext>
            </a:extLst>
          </p:cNvPr>
          <p:cNvSpPr>
            <a:spLocks noGrp="1"/>
          </p:cNvSpPr>
          <p:nvPr>
            <p:ph type="title"/>
          </p:nvPr>
        </p:nvSpPr>
        <p:spPr>
          <a:xfrm>
            <a:off x="4740751" y="642594"/>
            <a:ext cx="6718433" cy="1746504"/>
          </a:xfrm>
        </p:spPr>
        <p:txBody>
          <a:bodyPr rtlCol="0">
            <a:normAutofit/>
          </a:bodyPr>
          <a:lstStyle/>
          <a:p>
            <a:r>
              <a:rPr lang="ru" dirty="0">
                <a:solidFill>
                  <a:schemeClr val="tx1">
                    <a:lumMod val="75000"/>
                    <a:lumOff val="25000"/>
                  </a:schemeClr>
                </a:solidFill>
              </a:rPr>
              <a:t>Особенности строения</a:t>
            </a:r>
            <a:endParaRPr lang="en-US" dirty="0">
              <a:solidFill>
                <a:schemeClr val="tx1">
                  <a:lumMod val="75000"/>
                  <a:lumOff val="25000"/>
                </a:schemeClr>
              </a:solidFill>
            </a:endParaRPr>
          </a:p>
        </p:txBody>
      </p:sp>
      <p:graphicFrame>
        <p:nvGraphicFramePr>
          <p:cNvPr id="31" name="Объект 2">
            <a:extLst>
              <a:ext uri="{FF2B5EF4-FFF2-40B4-BE49-F238E27FC236}">
                <a16:creationId xmlns:a16="http://schemas.microsoft.com/office/drawing/2014/main" id="{613FC9B6-ED9E-4F51-A217-156DA01928CD}"/>
              </a:ext>
            </a:extLst>
          </p:cNvPr>
          <p:cNvGraphicFramePr/>
          <p:nvPr>
            <p:extLst>
              <p:ext uri="{D42A27DB-BD31-4B8C-83A1-F6EECF244321}">
                <p14:modId xmlns:p14="http://schemas.microsoft.com/office/powerpoint/2010/main" val="4242453916"/>
              </p:ext>
            </p:extLst>
          </p:nvPr>
        </p:nvGraphicFramePr>
        <p:xfrm>
          <a:off x="4740752" y="2389098"/>
          <a:ext cx="6718434" cy="3645942"/>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1771501615"/>
      </p:ext>
    </p:extLst>
  </p:cSld>
  <p:clrMapOvr>
    <a:overrideClrMapping bg1="lt1" tx1="dk1" bg2="lt2" tx2="dk2" accent1="accent1" accent2="accent2" accent3="accent3" accent4="accent4" accent5="accent5" accent6="accent6" hlink="hlink" folHlink="folHlink"/>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4" name="Рисунок 3" descr="Изображение ткани, стола, красного цвета, покрытия&#10;&#10;Автоматически созданное описание">
            <a:extLst>
              <a:ext uri="{FF2B5EF4-FFF2-40B4-BE49-F238E27FC236}">
                <a16:creationId xmlns:a16="http://schemas.microsoft.com/office/drawing/2014/main" id="{5C002EE5-E4FF-463C-8DAA-9AC0B6D407FF}"/>
              </a:ext>
            </a:extLst>
          </p:cNvPr>
          <p:cNvPicPr>
            <a:picLocks noChangeAspect="1"/>
          </p:cNvPicPr>
          <p:nvPr/>
        </p:nvPicPr>
        <p:blipFill rotWithShape="1">
          <a:blip r:embed="rId2">
            <a:extLst>
              <a:ext uri="{28A0092B-C50C-407E-A947-70E740481C1C}">
                <a14:useLocalDpi xmlns:a14="http://schemas.microsoft.com/office/drawing/2010/main" val="0"/>
              </a:ext>
            </a:extLst>
          </a:blip>
          <a:srcRect/>
          <a:stretch/>
        </p:blipFill>
        <p:spPr>
          <a:xfrm>
            <a:off x="20" y="10"/>
            <a:ext cx="12191979" cy="6857990"/>
          </a:xfrm>
          <a:prstGeom prst="rect">
            <a:avLst/>
          </a:prstGeom>
        </p:spPr>
      </p:pic>
      <p:sp>
        <p:nvSpPr>
          <p:cNvPr id="14" name="Прямоугольник 13">
            <a:extLst>
              <a:ext uri="{FF2B5EF4-FFF2-40B4-BE49-F238E27FC236}">
                <a16:creationId xmlns:a16="http://schemas.microsoft.com/office/drawing/2014/main" id="{91E121AE-200D-4497-A17B-374B7BA28B5C}"/>
              </a:ext>
            </a:extLst>
          </p:cNvPr>
          <p:cNvSpPr/>
          <p:nvPr/>
        </p:nvSpPr>
        <p:spPr>
          <a:xfrm>
            <a:off x="111642" y="71242"/>
            <a:ext cx="11925460" cy="6515088"/>
          </a:xfrm>
          <a:prstGeom prst="rect">
            <a:avLst/>
          </a:prstGeom>
          <a:solidFill>
            <a:schemeClr val="bg1">
              <a:lumMod val="95000"/>
              <a:alpha val="9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2" name="Заголовок 1">
            <a:extLst>
              <a:ext uri="{FF2B5EF4-FFF2-40B4-BE49-F238E27FC236}">
                <a16:creationId xmlns:a16="http://schemas.microsoft.com/office/drawing/2014/main" id="{92C9295F-E638-4F61-AFE2-CF3E40556031}"/>
              </a:ext>
            </a:extLst>
          </p:cNvPr>
          <p:cNvSpPr>
            <a:spLocks noGrp="1"/>
          </p:cNvSpPr>
          <p:nvPr>
            <p:ph type="title"/>
          </p:nvPr>
        </p:nvSpPr>
        <p:spPr>
          <a:xfrm>
            <a:off x="3710674" y="271670"/>
            <a:ext cx="4770651" cy="637297"/>
          </a:xfrm>
        </p:spPr>
        <p:txBody>
          <a:bodyPr rtlCol="0">
            <a:normAutofit fontScale="90000"/>
          </a:bodyPr>
          <a:lstStyle/>
          <a:p>
            <a:r>
              <a:rPr lang="ru" dirty="0">
                <a:solidFill>
                  <a:schemeClr val="tx1">
                    <a:lumMod val="75000"/>
                    <a:lumOff val="25000"/>
                  </a:schemeClr>
                </a:solidFill>
              </a:rPr>
              <a:t>Особенности строения</a:t>
            </a:r>
            <a:endParaRPr lang="en-US" dirty="0">
              <a:solidFill>
                <a:schemeClr val="tx1">
                  <a:lumMod val="75000"/>
                  <a:lumOff val="25000"/>
                </a:schemeClr>
              </a:solidFill>
            </a:endParaRPr>
          </a:p>
        </p:txBody>
      </p:sp>
      <p:sp>
        <p:nvSpPr>
          <p:cNvPr id="9" name="TextBox 8">
            <a:extLst>
              <a:ext uri="{FF2B5EF4-FFF2-40B4-BE49-F238E27FC236}">
                <a16:creationId xmlns:a16="http://schemas.microsoft.com/office/drawing/2014/main" id="{B810FC13-C949-4B38-A56F-5F6D62546DDD}"/>
              </a:ext>
            </a:extLst>
          </p:cNvPr>
          <p:cNvSpPr txBox="1"/>
          <p:nvPr/>
        </p:nvSpPr>
        <p:spPr>
          <a:xfrm>
            <a:off x="4508499" y="4633843"/>
            <a:ext cx="3175000" cy="230832"/>
          </a:xfrm>
          <a:prstGeom prst="rect">
            <a:avLst/>
          </a:prstGeom>
          <a:noFill/>
        </p:spPr>
        <p:txBody>
          <a:bodyPr wrap="square" rtlCol="0">
            <a:spAutoFit/>
          </a:bodyPr>
          <a:lstStyle/>
          <a:p>
            <a:endParaRPr lang="ru-RU" sz="900" dirty="0"/>
          </a:p>
        </p:txBody>
      </p:sp>
      <p:sp>
        <p:nvSpPr>
          <p:cNvPr id="29" name="Прямоугольник 28">
            <a:extLst>
              <a:ext uri="{FF2B5EF4-FFF2-40B4-BE49-F238E27FC236}">
                <a16:creationId xmlns:a16="http://schemas.microsoft.com/office/drawing/2014/main" id="{FF41458F-2503-4422-87B7-3176877BAFDD}"/>
              </a:ext>
            </a:extLst>
          </p:cNvPr>
          <p:cNvSpPr/>
          <p:nvPr/>
        </p:nvSpPr>
        <p:spPr>
          <a:xfrm>
            <a:off x="314793" y="271670"/>
            <a:ext cx="11557417" cy="6114232"/>
          </a:xfrm>
          <a:prstGeom prst="rect">
            <a:avLst/>
          </a:prstGeom>
          <a:noFill/>
          <a:ln w="254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pic>
        <p:nvPicPr>
          <p:cNvPr id="6" name="Рисунок 5">
            <a:extLst>
              <a:ext uri="{FF2B5EF4-FFF2-40B4-BE49-F238E27FC236}">
                <a16:creationId xmlns:a16="http://schemas.microsoft.com/office/drawing/2014/main" id="{8E98FEFE-493E-42D1-8F19-2F6F9D64B33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205123" y="2674772"/>
            <a:ext cx="4762500" cy="3476625"/>
          </a:xfrm>
          <a:prstGeom prst="rect">
            <a:avLst/>
          </a:prstGeom>
        </p:spPr>
      </p:pic>
      <p:pic>
        <p:nvPicPr>
          <p:cNvPr id="10" name="Рисунок 9">
            <a:extLst>
              <a:ext uri="{FF2B5EF4-FFF2-40B4-BE49-F238E27FC236}">
                <a16:creationId xmlns:a16="http://schemas.microsoft.com/office/drawing/2014/main" id="{54A77A89-9B99-43E8-9B34-69C8185C4DE3}"/>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8489463" y="706603"/>
            <a:ext cx="3190875" cy="2371725"/>
          </a:xfrm>
          <a:prstGeom prst="rect">
            <a:avLst/>
          </a:prstGeom>
        </p:spPr>
      </p:pic>
      <p:pic>
        <p:nvPicPr>
          <p:cNvPr id="13" name="Рисунок 12">
            <a:extLst>
              <a:ext uri="{FF2B5EF4-FFF2-40B4-BE49-F238E27FC236}">
                <a16:creationId xmlns:a16="http://schemas.microsoft.com/office/drawing/2014/main" id="{D2F6D289-C20F-4CE7-BAD0-231DD6266E7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59501" y="1043195"/>
            <a:ext cx="5334000" cy="4714875"/>
          </a:xfrm>
          <a:prstGeom prst="rect">
            <a:avLst/>
          </a:prstGeom>
        </p:spPr>
      </p:pic>
    </p:spTree>
    <p:extLst>
      <p:ext uri="{BB962C8B-B14F-4D97-AF65-F5344CB8AC3E}">
        <p14:creationId xmlns:p14="http://schemas.microsoft.com/office/powerpoint/2010/main" val="2028802777"/>
      </p:ext>
    </p:extLst>
  </p:cSld>
  <p:clrMapOvr>
    <a:overrideClrMapping bg1="lt1" tx1="dk1" bg2="lt2" tx2="dk2" accent1="accent1" accent2="accent2" accent3="accent3" accent4="accent4" accent5="accent5" accent6="accent6" hlink="hlink" folHlink="folHlink"/>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СавонVTI">
  <a:themeElements>
    <a:clrScheme name="Custom 38">
      <a:dk1>
        <a:sysClr val="windowText" lastClr="000000"/>
      </a:dk1>
      <a:lt1>
        <a:sysClr val="window" lastClr="FFFFFF"/>
      </a:lt1>
      <a:dk2>
        <a:srgbClr val="505046"/>
      </a:dk2>
      <a:lt2>
        <a:srgbClr val="EEECE1"/>
      </a:lt2>
      <a:accent1>
        <a:srgbClr val="EE462D"/>
      </a:accent1>
      <a:accent2>
        <a:srgbClr val="595A85"/>
      </a:accent2>
      <a:accent3>
        <a:srgbClr val="8D6F5B"/>
      </a:accent3>
      <a:accent4>
        <a:srgbClr val="FABD2F"/>
      </a:accent4>
      <a:accent5>
        <a:srgbClr val="AF8073"/>
      </a:accent5>
      <a:accent6>
        <a:srgbClr val="787880"/>
      </a:accent6>
      <a:hlink>
        <a:srgbClr val="CC8D00"/>
      </a:hlink>
      <a:folHlink>
        <a:srgbClr val="82829E"/>
      </a:folHlink>
    </a:clrScheme>
    <a:fontScheme name="Savon">
      <a:majorFont>
        <a:latin typeface="Avenir Next LT Pro Light"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Avenir Next LT Pro" panose="02020404030301010803"/>
        <a:ea typeface=""/>
        <a:cs typeface=""/>
        <a:font script="Jpan" typeface="ＭＳ ゴシック"/>
        <a:font script="Hang" typeface="맑은 고딕"/>
        <a:font script="Hans" typeface="宋体"/>
        <a:font script="Hant" typeface="新細明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Savon">
      <a:fillStyleLst>
        <a:solidFill>
          <a:schemeClr val="phClr"/>
        </a:solidFill>
        <a:gradFill rotWithShape="1">
          <a:gsLst>
            <a:gs pos="0">
              <a:schemeClr val="phClr">
                <a:tint val="60000"/>
                <a:satMod val="105000"/>
                <a:lumMod val="105000"/>
              </a:schemeClr>
            </a:gs>
            <a:gs pos="100000">
              <a:schemeClr val="phClr">
                <a:tint val="65000"/>
                <a:satMod val="100000"/>
                <a:lumMod val="100000"/>
              </a:schemeClr>
            </a:gs>
            <a:gs pos="100000">
              <a:schemeClr val="phClr">
                <a:tint val="70000"/>
                <a:satMod val="100000"/>
                <a:lumMod val="100000"/>
              </a:schemeClr>
            </a:gs>
          </a:gsLst>
          <a:lin ang="5400000" scaled="0"/>
        </a:gradFill>
        <a:gradFill rotWithShape="1">
          <a:gsLst>
            <a:gs pos="0">
              <a:schemeClr val="phClr">
                <a:satMod val="100000"/>
                <a:lumMod val="100000"/>
              </a:schemeClr>
            </a:gs>
            <a:gs pos="50000">
              <a:schemeClr val="phClr">
                <a:shade val="99000"/>
                <a:satMod val="105000"/>
                <a:lumMod val="100000"/>
              </a:schemeClr>
            </a:gs>
            <a:gs pos="100000">
              <a:schemeClr val="phClr">
                <a:shade val="98000"/>
                <a:satMod val="105000"/>
                <a:lumMod val="100000"/>
              </a:schemeClr>
            </a:gs>
          </a:gsLst>
          <a:lin ang="5400000" scaled="0"/>
        </a:grad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outerShdw blurRad="38100" dist="12700" dir="5400000" algn="ctr" rotWithShape="0">
              <a:srgbClr val="000000">
                <a:alpha val="63000"/>
              </a:srgbClr>
            </a:outerShdw>
          </a:effectLst>
        </a:effectStyle>
        <a:effectStyle>
          <a:effectLst>
            <a:outerShdw blurRad="57150" dist="19050" dir="5400000" algn="ctr" rotWithShape="0">
              <a:srgbClr val="000000">
                <a:alpha val="63000"/>
              </a:srgbClr>
            </a:outerShdw>
          </a:effectLst>
          <a:scene3d>
            <a:camera prst="orthographicFront">
              <a:rot lat="0" lon="0" rev="0"/>
            </a:camera>
            <a:lightRig rig="flat" dir="tl">
              <a:rot lat="0" lon="0" rev="4200000"/>
            </a:lightRig>
          </a:scene3d>
          <a:sp3d prstMaterial="flat">
            <a:bevelT w="50800" h="63500" prst="riblet"/>
          </a:sp3d>
        </a:effectStyle>
      </a:effectStyleLst>
      <a:bgFillStyleLst>
        <a:solidFill>
          <a:schemeClr val="phClr"/>
        </a:solidFill>
        <a:gradFill rotWithShape="1">
          <a:gsLst>
            <a:gs pos="0">
              <a:schemeClr val="phClr">
                <a:tint val="80000"/>
                <a:shade val="100000"/>
                <a:satMod val="300000"/>
              </a:schemeClr>
            </a:gs>
            <a:gs pos="100000">
              <a:schemeClr val="phClr">
                <a:tint val="100000"/>
                <a:shade val="30000"/>
                <a:satMod val="200000"/>
              </a:schemeClr>
            </a:gs>
          </a:gsLst>
          <a:path path="circle">
            <a:fillToRect l="50000" t="50000" r="50000" b="50000"/>
          </a:path>
        </a:gradFill>
        <a:blipFill rotWithShape="1">
          <a:blip xmlns:r="http://schemas.openxmlformats.org/officeDocument/2006/relationships" r:embed="rId1">
            <a:duotone>
              <a:schemeClr val="phClr">
                <a:tint val="95000"/>
              </a:schemeClr>
              <a:schemeClr val="phClr">
                <a:shade val="92000"/>
                <a:satMod val="115000"/>
              </a:schemeClr>
            </a:duotone>
          </a:blip>
          <a:tile tx="0" ty="0" sx="60000" sy="60000" flip="none" algn="tl"/>
        </a:blipFill>
      </a:bgFillStyleLst>
    </a:fmtScheme>
  </a:themeElements>
  <a:objectDefaults/>
  <a:extraClrSchemeLst/>
  <a:extLst>
    <a:ext uri="{05A4C25C-085E-4340-85A3-A5531E510DB2}">
      <thm15:themeFamily xmlns:thm15="http://schemas.microsoft.com/office/thememl/2012/main" name="Office_41798992_TF56410444" id="{B90EE3AD-7B87-4DBC-A32F-68F479F575F4}" vid="{514B2A49-20D6-4A2D-8438-3789ECD2BF98}"/>
    </a:ext>
  </a:extLst>
</a:theme>
</file>

<file path=ppt/theme/theme2.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Тема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{5D2CE447-4567-4D93-BF3E-AFED51B4C196}tf56410444_win32</Template>
  <TotalTime>234</TotalTime>
  <Words>65</Words>
  <Application>Microsoft Office PowerPoint</Application>
  <PresentationFormat>Широкоэкранный</PresentationFormat>
  <Paragraphs>17</Paragraphs>
  <Slides>5</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5</vt:i4>
      </vt:variant>
    </vt:vector>
  </HeadingPairs>
  <TitlesOfParts>
    <vt:vector size="10" baseType="lpstr">
      <vt:lpstr>Avenir Next LT Pro</vt:lpstr>
      <vt:lpstr>Calibri</vt:lpstr>
      <vt:lpstr>Century Gothic</vt:lpstr>
      <vt:lpstr>Garamond</vt:lpstr>
      <vt:lpstr>СавонVTI</vt:lpstr>
      <vt:lpstr>Разнообразие и строение птиц</vt:lpstr>
      <vt:lpstr>Разнообразие птиц</vt:lpstr>
      <vt:lpstr>Разнообразие птиц</vt:lpstr>
      <vt:lpstr>Особенности строения</vt:lpstr>
      <vt:lpstr>Особенности строения</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Разнообразие и строение птиц</dc:title>
  <dc:creator>Анна Румянцева</dc:creator>
  <cp:lastModifiedBy>Анна Румянцева</cp:lastModifiedBy>
  <cp:revision>5</cp:revision>
  <dcterms:created xsi:type="dcterms:W3CDTF">2021-03-23T03:40:51Z</dcterms:created>
  <dcterms:modified xsi:type="dcterms:W3CDTF">2021-03-23T07:35:47Z</dcterms:modified>
</cp:coreProperties>
</file>