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90" r:id="rId2"/>
    <p:sldId id="257" r:id="rId3"/>
    <p:sldId id="278" r:id="rId4"/>
    <p:sldId id="279" r:id="rId5"/>
    <p:sldId id="291" r:id="rId6"/>
    <p:sldId id="292" r:id="rId7"/>
    <p:sldId id="258" r:id="rId8"/>
    <p:sldId id="280" r:id="rId9"/>
    <p:sldId id="276" r:id="rId10"/>
    <p:sldId id="266" r:id="rId11"/>
    <p:sldId id="293" r:id="rId12"/>
    <p:sldId id="281" r:id="rId13"/>
    <p:sldId id="264" r:id="rId14"/>
    <p:sldId id="29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1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E566-F4C3-4A15-9101-9C22917CFEB7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F072DB2-EF2C-4B8A-BCA6-5BA8B3EEB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88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E566-F4C3-4A15-9101-9C22917CFEB7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F072DB2-EF2C-4B8A-BCA6-5BA8B3EEB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4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E566-F4C3-4A15-9101-9C22917CFEB7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F072DB2-EF2C-4B8A-BCA6-5BA8B3EEB73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888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E566-F4C3-4A15-9101-9C22917CFEB7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F072DB2-EF2C-4B8A-BCA6-5BA8B3EEB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606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E566-F4C3-4A15-9101-9C22917CFEB7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F072DB2-EF2C-4B8A-BCA6-5BA8B3EEB73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9502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E566-F4C3-4A15-9101-9C22917CFEB7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F072DB2-EF2C-4B8A-BCA6-5BA8B3EEB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756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E566-F4C3-4A15-9101-9C22917CFEB7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2DB2-EF2C-4B8A-BCA6-5BA8B3EEB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65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E566-F4C3-4A15-9101-9C22917CFEB7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2DB2-EF2C-4B8A-BCA6-5BA8B3EEB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4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E566-F4C3-4A15-9101-9C22917CFEB7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2DB2-EF2C-4B8A-BCA6-5BA8B3EEB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80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E566-F4C3-4A15-9101-9C22917CFEB7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F072DB2-EF2C-4B8A-BCA6-5BA8B3EEB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41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E566-F4C3-4A15-9101-9C22917CFEB7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F072DB2-EF2C-4B8A-BCA6-5BA8B3EEB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42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E566-F4C3-4A15-9101-9C22917CFEB7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F072DB2-EF2C-4B8A-BCA6-5BA8B3EEB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35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E566-F4C3-4A15-9101-9C22917CFEB7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2DB2-EF2C-4B8A-BCA6-5BA8B3EEB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5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E566-F4C3-4A15-9101-9C22917CFEB7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2DB2-EF2C-4B8A-BCA6-5BA8B3EEB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0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E566-F4C3-4A15-9101-9C22917CFEB7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2DB2-EF2C-4B8A-BCA6-5BA8B3EEB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83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E566-F4C3-4A15-9101-9C22917CFEB7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F072DB2-EF2C-4B8A-BCA6-5BA8B3EEB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70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1E566-F4C3-4A15-9101-9C22917CFEB7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F072DB2-EF2C-4B8A-BCA6-5BA8B3EEB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65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7F4B9FA-82DF-4D17-BB76-A4553D755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664" y="1340768"/>
            <a:ext cx="6840760" cy="2304256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«Кармен-сюита»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одноактный балет 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 Родион Щедрин (1967г.)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E1D0D1A3-8E54-4BE5-A03C-4E0E86256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0072" y="4509120"/>
            <a:ext cx="3456384" cy="1394543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учителя музыки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Пташинской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Татьяны Геннадьевны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категория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СОШ№18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им.В.Я.Алексеева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Сургут  ХМАО -Югра</a:t>
            </a:r>
          </a:p>
        </p:txBody>
      </p:sp>
    </p:spTree>
    <p:extLst>
      <p:ext uri="{BB962C8B-B14F-4D97-AF65-F5344CB8AC3E}">
        <p14:creationId xmlns:p14="http://schemas.microsoft.com/office/powerpoint/2010/main" val="646770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332656"/>
            <a:ext cx="7560840" cy="6336704"/>
          </a:xfrm>
        </p:spPr>
        <p:txBody>
          <a:bodyPr>
            <a:norm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балета – трагическая судьба цыганки Кармен и полюбившего её солдата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Хозе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которого девушка покидает ради молодого Тореро. Взаимоотношения героев и гибель Кармен от руки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Хозе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предопределены Роком.</a:t>
            </a:r>
          </a:p>
          <a:p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13 номеров образуют последовательную цепочку, в которой разворачивается конфликт и развиваются характеры персонажей.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832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14FCC-46CE-4E91-B22C-9325A8EBF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1" y="332656"/>
            <a:ext cx="6842720" cy="93610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музыкальных номеров в транскрипции Родиона Щедрина: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348762-AF79-4684-864A-8336CAFFE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268760"/>
            <a:ext cx="7202761" cy="489654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интермеццо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Развод караула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Кармен и хабанера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интермеццо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Болеро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Тореро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Тореро и Кармен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Адажио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Гадание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327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9B6D24-CF7F-4253-A216-551A5B6A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Кармен-Сюита: в исполнении Светланы Захаровой и Михаила Лобухина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9486C3-6261-4DF3-855C-3AF5DE440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916831"/>
            <a:ext cx="7200800" cy="4260131"/>
          </a:xfrm>
        </p:spPr>
        <p:txBody>
          <a:bodyPr>
            <a:normAutofit/>
          </a:bodyPr>
          <a:lstStyle/>
          <a:p>
            <a:r>
              <a:rPr lang="ru-RU" b="1" dirty="0"/>
              <a:t>Светлана Юрьевна Захарова</a:t>
            </a:r>
            <a:r>
              <a:rPr lang="ru-RU" dirty="0"/>
              <a:t> — российская артистка балета. Солистка Мариинского театра.</a:t>
            </a:r>
          </a:p>
          <a:p>
            <a:r>
              <a:rPr lang="ru-RU" b="1" dirty="0"/>
              <a:t>Михаил Юрьевич Любухин</a:t>
            </a:r>
            <a:r>
              <a:rPr lang="ru-RU" dirty="0"/>
              <a:t> — российский артист балета, солист Мариинского театра.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3E852D-7285-4461-8965-1B9648B18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80"/>
          <a:stretch/>
        </p:blipFill>
        <p:spPr>
          <a:xfrm>
            <a:off x="355903" y="3645024"/>
            <a:ext cx="4194212" cy="2668234"/>
          </a:xfrm>
          <a:prstGeom prst="rect">
            <a:avLst/>
          </a:prstGeom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F330F4AD-55A4-4726-9957-261D40041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804" y="3855223"/>
            <a:ext cx="3440596" cy="248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3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7128792" cy="2664296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Коррида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наиболее распространённая форма 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 быков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традиционное 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испанское зрелище,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практикующееся также и в некоторых других странах в частности, в Южной Америке. Само слово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corrida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образовано от глагола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correr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главное значение которого «бежать»</a:t>
            </a:r>
          </a:p>
        </p:txBody>
      </p:sp>
      <p:pic>
        <p:nvPicPr>
          <p:cNvPr id="4098" name="Picture 2" descr="C:\Users\Администратор\Downloads\a0d4374f212a4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33465"/>
            <a:ext cx="4608512" cy="319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736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Пак\работа\Музыка 5, 6-7 класс\7 класс\Бизе - Мериме, Щедрин - Кармен\щедрин\484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7158" y="571480"/>
            <a:ext cx="2707857" cy="450059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43306" y="500042"/>
            <a:ext cx="5286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Родио́н  Константи́нович  Щедри́н  и Майя Михайловна Плисецкая </a:t>
            </a:r>
          </a:p>
        </p:txBody>
      </p:sp>
      <p:pic>
        <p:nvPicPr>
          <p:cNvPr id="4" name="Picture 2" descr="E:\Пак\работа\Музыка 5, 6-7 класс\7 класс\Бизе - Мериме, Щедрин - Кармен\щедрин\щедрин и плесецкая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03808" y="2821777"/>
            <a:ext cx="5558824" cy="3703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Родион Щедрин</a:t>
            </a:r>
            <a:r>
              <a:rPr lang="ru-RU" dirty="0"/>
              <a:t> </a:t>
            </a:r>
            <a:r>
              <a:rPr lang="ru-RU" sz="2000" i="1" dirty="0"/>
              <a:t>(род. 16 декабря 1932 года)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российский ). </a:t>
            </a:r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74769"/>
            <a:ext cx="7488832" cy="493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35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B58C9D2-B8C0-49F3-B722-DE315F46A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365126"/>
            <a:ext cx="7255718" cy="315911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из жизни Р. Щедрина 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06B43D0E-31FA-4417-9404-BEC15CCCB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36813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1. Огромную роль в жизни Родиона Щедрина сыграл его отец, талантливый музыкант, к тому же отличавшийся абсолютной музыкальной памятью.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2. Когда началась Великая Отечественная война, отец будущего композитора вступил в ополчение, а семья его была эвакуирована в Куйбышев (ныне Самара). После возвращения в Москву Родион Щедрин начал учиться в Центральной музыкальной школе, но несколько раз сбегал из неё, чтобы отправиться на фронт. Однажды его удалось поймать уже по пути к театру военных действий, в Кронштадте, куда он успел добраться вместе с другом. Обратно в Москву их доставили в арестантском вагоне.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3. Во время пребывания в эвакуации в Самаре юному Родиону Щедрину довелось познакомиться с великим композитором Дмитрием Шостаковичем, который был эвакуирован туда же.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Родиону посчастливилось услышать генеральную репетицию знаменитой Седьмой симфонии Шостаковича</a:t>
            </a:r>
            <a:r>
              <a:rPr lang="ru-RU" dirty="0"/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Известно, что Шостакович не раз помогал его семье в трудных обстоятельствах.</a:t>
            </a:r>
          </a:p>
        </p:txBody>
      </p:sp>
    </p:spTree>
    <p:extLst>
      <p:ext uri="{BB962C8B-B14F-4D97-AF65-F5344CB8AC3E}">
        <p14:creationId xmlns:p14="http://schemas.microsoft.com/office/powerpoint/2010/main" val="68771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6D5E335-8304-47B0-B61B-CA77164B9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888" y="476672"/>
            <a:ext cx="5328592" cy="570029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5. В возрасте 18 лет Родион Константинович поступил в Московскую консерваторию, причём сразу на два факультета, композиторский и фортепианный. Обучение на обоих факультетах Щедрин окончил с отличием. 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творческое наследие включает в себя 3 симфонии, 5 балетов, 7 опер, 14 концертов и огромное количество менее масштабных произведений. Также он известен, как автор музыкального сопровождения для театральных постановок и кинофильмов.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Конёк-Горбунок (фильм-спектакль),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Дама с собачкой  (фильм-спектакль),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Каренина  (фильм-спектакль)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59BF8D-E470-46A4-9059-6D733A939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8" y="332656"/>
            <a:ext cx="34338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7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6EF978E-73B9-429D-BAA6-A4100EC29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1" y="980728"/>
            <a:ext cx="6842720" cy="4930494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Сюита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(от франц. – «ряд»)- циклическая музыкальная форма, состоящая из нескольких контрастирующих частей, объединённых общим замыслом.</a:t>
            </a:r>
          </a:p>
        </p:txBody>
      </p:sp>
    </p:spTree>
    <p:extLst>
      <p:ext uri="{BB962C8B-B14F-4D97-AF65-F5344CB8AC3E}">
        <p14:creationId xmlns:p14="http://schemas.microsoft.com/office/powerpoint/2010/main" val="144429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2AAED0C-2780-4536-B3B3-32265CA58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5" y="548680"/>
            <a:ext cx="6626696" cy="536254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«Кармен – сюита» - балет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Родиона Щедрина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 на опере Жоржа Бизе «Кармен».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Либретто балета написал его первый постановщик, кубинский балетмейстер 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Альберто Алонсо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постановка 20 апреля 1967 года в Большом театре в Москве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Кармен исполняла Майя Плисецкая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92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76672"/>
            <a:ext cx="4757152" cy="1440160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Майя Плисецкая </a:t>
            </a:r>
            <a:br>
              <a:rPr lang="ru-RU" sz="4000" b="1" i="1" dirty="0">
                <a:solidFill>
                  <a:srgbClr val="FF0000"/>
                </a:solidFill>
              </a:rPr>
            </a:br>
            <a:r>
              <a:rPr lang="ru-RU" sz="2400" i="1" dirty="0"/>
              <a:t>(род. 20 ноября 1925 года)</a:t>
            </a:r>
            <a:br>
              <a:rPr lang="ru-RU" sz="2400" i="1" dirty="0"/>
            </a:br>
            <a:br>
              <a:rPr lang="ru-RU" sz="2400" i="1" dirty="0"/>
            </a:b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268760"/>
            <a:ext cx="4968552" cy="5759837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Балерина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Балетмейстер,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Актриса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Социалистического Труда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Ленинский премии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Кавалер ордена «За заслуги перед Отечеством» 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мая 2015 г.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174107" cy="628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59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1DECEB9-6ADC-4546-8346-241888D8A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692696"/>
            <a:ext cx="4536504" cy="5484267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Майя Плисецкая «Кармен-сюиту» в Большом театре станцевала 132 раза, а помимо того более 200 раз в разных уголках мира.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балет по новелле Проспера Мериме «Кармен» был поставлен уже в 1846 году, через три года после того как писатель поставил в своём произведении последнюю точку. Хореографом, осуществившим данную постановку, был балетмейстер Мариус Петипа.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Следует заметить, 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спектакль имел огромный успех.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Последняя раз Майя Плисецкая станцевала «Кармен» в 1990 году, балерине тогда было шестьдесят пять лет. Стоит отметить, что Майя Михайловна выходила на сцену до семидесяти лет.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D20C90-0F1F-4D25-A172-8E6B93109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892" y="382596"/>
            <a:ext cx="2652293" cy="18722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34DF89-D3A3-4A0E-9A5D-5BB787E49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808" y="3448708"/>
            <a:ext cx="3154377" cy="200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96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94F91B8-3B7F-44E8-B06F-092CA1DB6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620688"/>
            <a:ext cx="3888432" cy="5904656"/>
          </a:xfrm>
        </p:spPr>
        <p:txBody>
          <a:bodyPr>
            <a:norm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Майе 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Плисецкой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установлен в центре 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Москвы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Большой Дмитровке, в сквере, названном в честь балерины Майи 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Плисецкой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состоялось 20 ноября 2016 года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день рождения балерины. Автор 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уральский скульптор Виктор Митрошин, который был лично знаком с Майей 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Плисецкой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выполнял её скульптурные портреты ещё при жизни балерины.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3">
            <a:extLst>
              <a:ext uri="{FF2B5EF4-FFF2-40B4-BE49-F238E27FC236}">
                <a16:creationId xmlns:a16="http://schemas.microsoft.com/office/drawing/2014/main" id="{B558D0A9-EB41-4CD8-949E-70656BD151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7"/>
          <a:stretch/>
        </p:blipFill>
        <p:spPr>
          <a:xfrm>
            <a:off x="5340912" y="332656"/>
            <a:ext cx="3483425" cy="386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0604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678</TotalTime>
  <Words>732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Times New Roman</vt:lpstr>
      <vt:lpstr>Wingdings 3</vt:lpstr>
      <vt:lpstr>Легкий дым</vt:lpstr>
      <vt:lpstr>«Кармен-сюита» - одноактный балет  композитор Родион Щедрин (1967г.)</vt:lpstr>
      <vt:lpstr>Родион Щедрин (род. 16 декабря 1932 года)</vt:lpstr>
      <vt:lpstr>Интересные факты из жизни Р. Щедрина </vt:lpstr>
      <vt:lpstr>Презентация PowerPoint</vt:lpstr>
      <vt:lpstr>Презентация PowerPoint</vt:lpstr>
      <vt:lpstr>Презентация PowerPoint</vt:lpstr>
      <vt:lpstr>Майя Плисецкая  (род. 20 ноября 1925 года)  </vt:lpstr>
      <vt:lpstr>Презентация PowerPoint</vt:lpstr>
      <vt:lpstr>Презентация PowerPoint</vt:lpstr>
      <vt:lpstr>Презентация PowerPoint</vt:lpstr>
      <vt:lpstr>Порядок музыкальных номеров в транскрипции Родиона Щедрина:</vt:lpstr>
      <vt:lpstr>Кармен-Сюита: в исполнении Светланы Захаровой и Михаила Лобухина </vt:lpstr>
      <vt:lpstr>Коррида — наиболее распространённая форма боя быков, традиционное испанское зрелище, практикующееся также и в некоторых других странах в частности, в Южной Америке. Само слово corrida образовано от глагола correr, главное значение которого «бежать»</vt:lpstr>
      <vt:lpstr>Презентация PowerPoint</vt:lpstr>
    </vt:vector>
  </TitlesOfParts>
  <Company>Tabulorasa.Info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Родион Щедрин (род. 16 декабря 1932 года) </dc:title>
  <dc:creator>Admin</dc:creator>
  <cp:lastModifiedBy>sc18-571</cp:lastModifiedBy>
  <cp:revision>42</cp:revision>
  <dcterms:created xsi:type="dcterms:W3CDTF">2012-12-16T14:05:26Z</dcterms:created>
  <dcterms:modified xsi:type="dcterms:W3CDTF">2021-12-26T16:20:18Z</dcterms:modified>
</cp:coreProperties>
</file>