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87" r:id="rId9"/>
    <p:sldId id="288" r:id="rId10"/>
    <p:sldId id="289" r:id="rId11"/>
    <p:sldId id="259" r:id="rId12"/>
    <p:sldId id="261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66" r:id="rId23"/>
    <p:sldId id="26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651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4982" cy="7173416"/>
          </a:xfrm>
        </p:spPr>
      </p:pic>
    </p:spTree>
    <p:extLst>
      <p:ext uri="{BB962C8B-B14F-4D97-AF65-F5344CB8AC3E}">
        <p14:creationId xmlns:p14="http://schemas.microsoft.com/office/powerpoint/2010/main" val="383003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1148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" y="0"/>
            <a:ext cx="9110174" cy="6858000"/>
          </a:xfrm>
        </p:spPr>
      </p:pic>
    </p:spTree>
    <p:extLst>
      <p:ext uri="{BB962C8B-B14F-4D97-AF65-F5344CB8AC3E}">
        <p14:creationId xmlns:p14="http://schemas.microsoft.com/office/powerpoint/2010/main" val="73678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01408"/>
          </a:xfrm>
        </p:spPr>
      </p:pic>
    </p:spTree>
    <p:extLst>
      <p:ext uri="{BB962C8B-B14F-4D97-AF65-F5344CB8AC3E}">
        <p14:creationId xmlns:p14="http://schemas.microsoft.com/office/powerpoint/2010/main" val="131818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244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" y="0"/>
            <a:ext cx="9120626" cy="6858000"/>
          </a:xfrm>
        </p:spPr>
      </p:pic>
    </p:spTree>
    <p:extLst>
      <p:ext uri="{BB962C8B-B14F-4D97-AF65-F5344CB8AC3E}">
        <p14:creationId xmlns:p14="http://schemas.microsoft.com/office/powerpoint/2010/main" val="90225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869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4224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05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381"/>
          </a:xfrm>
        </p:spPr>
      </p:pic>
    </p:spTree>
    <p:extLst>
      <p:ext uri="{BB962C8B-B14F-4D97-AF65-F5344CB8AC3E}">
        <p14:creationId xmlns:p14="http://schemas.microsoft.com/office/powerpoint/2010/main" val="388214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576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4"/>
            <a:ext cx="9144001" cy="7173416"/>
          </a:xfrm>
        </p:spPr>
      </p:pic>
    </p:spTree>
    <p:extLst>
      <p:ext uri="{BB962C8B-B14F-4D97-AF65-F5344CB8AC3E}">
        <p14:creationId xmlns:p14="http://schemas.microsoft.com/office/powerpoint/2010/main" val="138197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0398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9999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7"/>
            <a:ext cx="9141423" cy="6839363"/>
          </a:xfrm>
        </p:spPr>
      </p:pic>
    </p:spTree>
    <p:extLst>
      <p:ext uri="{BB962C8B-B14F-4D97-AF65-F5344CB8AC3E}">
        <p14:creationId xmlns:p14="http://schemas.microsoft.com/office/powerpoint/2010/main" val="55791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53"/>
            <a:ext cx="8136904" cy="6842847"/>
          </a:xfrm>
        </p:spPr>
      </p:pic>
    </p:spTree>
    <p:extLst>
      <p:ext uri="{BB962C8B-B14F-4D97-AF65-F5344CB8AC3E}">
        <p14:creationId xmlns:p14="http://schemas.microsoft.com/office/powerpoint/2010/main" val="2550504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</p:spPr>
      </p:pic>
    </p:spTree>
    <p:extLst>
      <p:ext uri="{BB962C8B-B14F-4D97-AF65-F5344CB8AC3E}">
        <p14:creationId xmlns:p14="http://schemas.microsoft.com/office/powerpoint/2010/main" val="30019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171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50"/>
            <a:ext cx="9144000" cy="7461448"/>
          </a:xfrm>
        </p:spPr>
      </p:pic>
    </p:spTree>
    <p:extLst>
      <p:ext uri="{BB962C8B-B14F-4D97-AF65-F5344CB8AC3E}">
        <p14:creationId xmlns:p14="http://schemas.microsoft.com/office/powerpoint/2010/main" val="2519381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6"/>
            <a:ext cx="9144000" cy="7082771"/>
          </a:xfrm>
        </p:spPr>
      </p:pic>
    </p:spTree>
    <p:extLst>
      <p:ext uri="{BB962C8B-B14F-4D97-AF65-F5344CB8AC3E}">
        <p14:creationId xmlns:p14="http://schemas.microsoft.com/office/powerpoint/2010/main" val="114450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2831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7864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242272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9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7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746" cy="6858000"/>
          </a:xfrm>
        </p:spPr>
      </p:pic>
    </p:spTree>
    <p:extLst>
      <p:ext uri="{BB962C8B-B14F-4D97-AF65-F5344CB8AC3E}">
        <p14:creationId xmlns:p14="http://schemas.microsoft.com/office/powerpoint/2010/main" val="30819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224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"/>
            <a:ext cx="9144000" cy="7310953"/>
          </a:xfrm>
        </p:spPr>
      </p:pic>
    </p:spTree>
    <p:extLst>
      <p:ext uri="{BB962C8B-B14F-4D97-AF65-F5344CB8AC3E}">
        <p14:creationId xmlns:p14="http://schemas.microsoft.com/office/powerpoint/2010/main" val="252634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284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0762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2016-04-04T16:03:23Z</dcterms:modified>
</cp:coreProperties>
</file>