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77" r:id="rId3"/>
    <p:sldId id="273" r:id="rId4"/>
    <p:sldId id="275" r:id="rId5"/>
    <p:sldId id="279" r:id="rId6"/>
    <p:sldId id="281" r:id="rId7"/>
    <p:sldId id="283" r:id="rId8"/>
    <p:sldId id="284" r:id="rId9"/>
    <p:sldId id="267" r:id="rId10"/>
    <p:sldId id="286" r:id="rId11"/>
    <p:sldId id="288" r:id="rId12"/>
    <p:sldId id="290" r:id="rId13"/>
    <p:sldId id="256" r:id="rId14"/>
    <p:sldId id="257" r:id="rId15"/>
    <p:sldId id="260" r:id="rId16"/>
    <p:sldId id="258" r:id="rId17"/>
    <p:sldId id="259" r:id="rId18"/>
    <p:sldId id="263" r:id="rId19"/>
    <p:sldId id="261" r:id="rId20"/>
    <p:sldId id="26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2744-CF54-4EBF-A4E4-CDBDE62EE5BE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B933-1376-43A3-9001-EC6952F74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2744-CF54-4EBF-A4E4-CDBDE62EE5BE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B933-1376-43A3-9001-EC6952F74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2744-CF54-4EBF-A4E4-CDBDE62EE5BE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B933-1376-43A3-9001-EC6952F74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2744-CF54-4EBF-A4E4-CDBDE62EE5BE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B933-1376-43A3-9001-EC6952F74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2744-CF54-4EBF-A4E4-CDBDE62EE5BE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B933-1376-43A3-9001-EC6952F74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2744-CF54-4EBF-A4E4-CDBDE62EE5BE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B933-1376-43A3-9001-EC6952F74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2744-CF54-4EBF-A4E4-CDBDE62EE5BE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B933-1376-43A3-9001-EC6952F74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2744-CF54-4EBF-A4E4-CDBDE62EE5BE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B933-1376-43A3-9001-EC6952F74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2744-CF54-4EBF-A4E4-CDBDE62EE5BE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B933-1376-43A3-9001-EC6952F74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2744-CF54-4EBF-A4E4-CDBDE62EE5BE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B933-1376-43A3-9001-EC6952F74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2744-CF54-4EBF-A4E4-CDBDE62EE5BE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B933-1376-43A3-9001-EC6952F74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D2744-CF54-4EBF-A4E4-CDBDE62EE5BE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1B933-1376-43A3-9001-EC6952F74CD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Picture 4" descr="fona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2057400" y="428604"/>
            <a:ext cx="4876800" cy="6381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61"/>
              </a:avLst>
            </a:prstTxWarp>
            <a:scene3d>
              <a:camera prst="legacyPerspectiveBottomRight">
                <a:rot lat="0" lon="21239991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"/>
                <a:cs typeface="Arial"/>
              </a:rPr>
              <a:t>Отгадай!</a:t>
            </a: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 rot="5400000">
            <a:off x="-617537" y="4781550"/>
            <a:ext cx="3162300" cy="9906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49926"/>
              </a:avLst>
            </a:prstTxWarp>
          </a:bodyPr>
          <a:lstStyle/>
          <a:p>
            <a:pPr algn="ctr" fontAlgn="auto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rial"/>
                <a:cs typeface="Arial"/>
              </a:rPr>
              <a:t>я </a:t>
            </a: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 rot="5400000">
            <a:off x="7649369" y="2848769"/>
            <a:ext cx="1693862" cy="8382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rial"/>
                <a:cs typeface="Arial"/>
              </a:rPr>
              <a:t>я</a:t>
            </a:r>
          </a:p>
        </p:txBody>
      </p:sp>
      <p:pic>
        <p:nvPicPr>
          <p:cNvPr id="2057" name="Picture 11" descr="http://4put.ru/pictures/max/111/3439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1285875"/>
            <a:ext cx="61436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80" grpId="0" animBg="1"/>
      <p:bldP spid="308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4" descr="fona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71543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http://img0.liveinternet.ru/images/attach/c/2/68/19/68019188_1292661018_World_Japan_Heian_Shrine__Kyoto__Japan_007874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28604"/>
            <a:ext cx="5357812" cy="358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http://www.detskiy-mir.net/images/fotoprikols/3034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3268663"/>
            <a:ext cx="4786313" cy="330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3"/>
            <a:ext cx="7772400" cy="423593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Тема. Каждый народ художник.</a:t>
            </a:r>
            <a:b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Страна восходящего солнца.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944216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Evgeniy\Downloads\13689_95095db6d04c8fcf1706b552d56559fc.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Evgeniy\Downloads\13689_d151e5d30f7596224b2a2b4d7686c644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Evgeniy\Downloads\13689_e52ce358300c1f4d08049cbbac324d34.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Evgeniy\Downloads\13689_7f2a78c2454b603e7dce065d1282ccfa.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Evgeniy\Downloads\13689_dbd6a792623ff8bbdcf67879e0912308.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Evgeniy\Downloads\13689_849f143117c62ed2ed16b8fa79df45a0.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Evgeniy\Downloads\13689_7beb25aed61f167137fcca4690949aa1.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Evgeniy\Downloads\13689_dceeb2186da05bff5dccd2cb22fc10d5.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6" name="Picture 4" descr="fona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8680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68313" y="285729"/>
            <a:ext cx="7889901" cy="5643601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Garamond"/>
              </a:rPr>
              <a:t>Страна</a:t>
            </a:r>
          </a:p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Garamond"/>
              </a:rPr>
              <a:t>восходящего солнца</a:t>
            </a:r>
          </a:p>
        </p:txBody>
      </p:sp>
      <p:pic>
        <p:nvPicPr>
          <p:cNvPr id="3078" name="Picture 8" descr="http://img1.liveinternet.ru/images/foto/b/3/768/2486768/f_142671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7" y="4286250"/>
            <a:ext cx="4071966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Evgeniy\Downloads\13689_95095db6d04c8fcf1706b552d56559fc.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Япония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Вы </a:t>
            </a:r>
            <a:r>
              <a:rPr lang="ru-RU" dirty="0" smtClean="0">
                <a:solidFill>
                  <a:srgbClr val="002060"/>
                </a:solidFill>
              </a:rPr>
              <a:t>знаете, что каждое утро солнце встает на востоке, с востока начинается новый день. Значит, чем восточнее расположена страна, тем раньше в ней начинается утро. Получается так, что солнце раньше всех восходит именно в этой стране, открывая каждый новый день, поэтому ее назвали Страной восходящего солнца.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Она </a:t>
            </a:r>
            <a:r>
              <a:rPr lang="ru-RU" dirty="0" smtClean="0">
                <a:solidFill>
                  <a:srgbClr val="002060"/>
                </a:solidFill>
              </a:rPr>
              <a:t>небольшая по площади, находится на островах 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Users\Любовь\Desktop\image2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84784"/>
            <a:ext cx="4038600" cy="448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Особенности климата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Япония — страна, которая находится на островах, ее со всех сторон омывает Тихий океан, поэтому там всегда царит ветреная погода. От постоянных ветров большинство деревьев в Японии вырастают приземистыми, низкими, с причудливо закрученными стволами.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4" name="Picture 4" descr="C:\Users\Любовь\Desktop\8598348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59318" y="1600200"/>
            <a:ext cx="241636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Сравнивая картины русских художников и японских, всегда можно определить, какую из них нарисовал русский мастер, а какую — японский.</a:t>
            </a:r>
            <a:endParaRPr lang="ru-RU" sz="32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051" name="Picture 3" descr="C:\Users\Любовь\Desktop\102640352_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276588"/>
            <a:ext cx="4038600" cy="3173186"/>
          </a:xfrm>
          <a:prstGeom prst="rect">
            <a:avLst/>
          </a:prstGeom>
          <a:noFill/>
        </p:spPr>
      </p:pic>
      <p:pic>
        <p:nvPicPr>
          <p:cNvPr id="2050" name="Picture 2" descr="C:\Users\Любовь\Desktop\let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00628" y="2285992"/>
            <a:ext cx="3786213" cy="3214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Монохромность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Оказывается, что в японской живописи издавна большую роль играет линия и распространены картины, в которых присутствует небольшое количество цветов. Можно даже часто видеть картины японских мастеров, которые носят название «монохромные». 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Монохромность —</a:t>
            </a:r>
            <a:r>
              <a:rPr lang="ru-RU" dirty="0" smtClean="0">
                <a:solidFill>
                  <a:srgbClr val="C00000"/>
                </a:solidFill>
              </a:rPr>
              <a:t> использование в рисунке только одного цвета, но часто — разных его оттенков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3074" name="Picture 2" descr="C:\Users\Любовь\Desktop\85129334_Paul_Morrison_floral_murals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700808"/>
            <a:ext cx="4258816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Японские пейзажи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Пейзажи японцев мало похожи на настоящие, они больше являются декоративным направлением в живописи. Но все-таки в картинах японских мастеров чувствуется любование природой. Даже названия картин говорят об этом например «Любование кленами на горе </a:t>
            </a:r>
            <a:r>
              <a:rPr lang="ru-RU" dirty="0" err="1" smtClean="0">
                <a:solidFill>
                  <a:srgbClr val="002060"/>
                </a:solidFill>
              </a:rPr>
              <a:t>Такао</a:t>
            </a:r>
            <a:r>
              <a:rPr lang="ru-RU" dirty="0" smtClean="0">
                <a:solidFill>
                  <a:srgbClr val="002060"/>
                </a:solidFill>
              </a:rPr>
              <a:t>».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Любовь\Desktop\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500174"/>
            <a:ext cx="4500594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Особенности национальной одежды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Н</a:t>
            </a:r>
            <a:r>
              <a:rPr lang="ru-RU" dirty="0" smtClean="0">
                <a:solidFill>
                  <a:srgbClr val="002060"/>
                </a:solidFill>
              </a:rPr>
              <a:t>ациональная </a:t>
            </a:r>
            <a:r>
              <a:rPr lang="ru-RU" dirty="0" smtClean="0">
                <a:solidFill>
                  <a:srgbClr val="002060"/>
                </a:solidFill>
              </a:rPr>
              <a:t>одежда японок – кимоно.</a:t>
            </a:r>
          </a:p>
          <a:p>
            <a:pPr lvl="0"/>
            <a:r>
              <a:rPr lang="ru-RU" i="1" dirty="0" smtClean="0">
                <a:solidFill>
                  <a:srgbClr val="002060"/>
                </a:solidFill>
              </a:rPr>
              <a:t>Кимоно- состоит из просторного цветного халата и широкого пояса, который завязывается на спине бантом.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 кимоно широкие рукава. К национальным особенностям древнего одеяния японцев относится и обувь, которую раньше делали на деревянной подошве и с кожаными ремешками. При ходьбе такие туфли громко стучали, поэтому получили название «стукалки».</a:t>
            </a:r>
          </a:p>
          <a:p>
            <a:endParaRPr lang="ru-RU" dirty="0"/>
          </a:p>
        </p:txBody>
      </p:sp>
      <p:pic>
        <p:nvPicPr>
          <p:cNvPr id="11267" name="Picture 3" descr="C:\Users\Любовь\Desktop\2112917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6641" t="5351" r="27001" b="5461"/>
          <a:stretch>
            <a:fillRect/>
          </a:stretch>
        </p:blipFill>
        <p:spPr bwMode="auto">
          <a:xfrm>
            <a:off x="4932040" y="980728"/>
            <a:ext cx="3456384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4" descr="fona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Untitled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642938"/>
            <a:ext cx="8642350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297</Words>
  <Application>Microsoft Office PowerPoint</Application>
  <PresentationFormat>Экран (4:3)</PresentationFormat>
  <Paragraphs>21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Япония</vt:lpstr>
      <vt:lpstr>Особенности климата</vt:lpstr>
      <vt:lpstr>Сравнивая картины русских художников и японских, всегда можно определить, какую из них нарисовал русский мастер, а какую — японский.</vt:lpstr>
      <vt:lpstr>Монохромность</vt:lpstr>
      <vt:lpstr>Японские пейзажи</vt:lpstr>
      <vt:lpstr>Особенности национальной одежды </vt:lpstr>
      <vt:lpstr>Слайд 9</vt:lpstr>
      <vt:lpstr>Слайд 10</vt:lpstr>
      <vt:lpstr>  Тема. Каждый народ художник. Страна восходящего солнца.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Evgeniy</dc:creator>
  <cp:lastModifiedBy>Evgeniy</cp:lastModifiedBy>
  <cp:revision>6</cp:revision>
  <dcterms:created xsi:type="dcterms:W3CDTF">2017-01-07T12:47:29Z</dcterms:created>
  <dcterms:modified xsi:type="dcterms:W3CDTF">2017-01-07T13:42:12Z</dcterms:modified>
</cp:coreProperties>
</file>