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BF0D4-AF6B-3347-2F93-F2F6437B2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E9C52C-C0FE-F9DE-9DBA-F65860AB4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735F59-BDD2-C47F-4BDC-E4D5D427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6683-42D8-4C70-81F2-FFF60D1D17E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BCD214-421C-DAAB-F50D-F88D1CC3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4F84B2-4DA5-B55B-17CC-FD9E5F663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BE5E-D083-4978-B90A-2DEBF181D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59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8E06A-BD67-DB35-2AC3-CA332A057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5C5494-714E-B17A-678B-85BB1A70A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F9F0B8-A574-D1D8-D29F-CA92C59EE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6683-42D8-4C70-81F2-FFF60D1D17E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DA77F6-77E6-B784-8146-0BD29C088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35E8C8-5335-B825-AE2B-9BA96117D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BE5E-D083-4978-B90A-2DEBF181D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65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C7C350-4529-A04C-6B78-75B29A421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ABD4EC-E7FF-69B9-9269-A360197F4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679377-4EA4-5145-A0AD-4DA3768D5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6683-42D8-4C70-81F2-FFF60D1D17E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3DE46B-736E-A7B6-4FF7-2750952A5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6DA4F9-C738-53BC-C4A2-C0007124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BE5E-D083-4978-B90A-2DEBF181D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62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8E2CF-E573-BE6B-17F9-5138E13C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CE6279-BD11-64E4-BBC4-CEBC943E3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75E24C-2B85-2FEB-DEC2-28BD569A2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6683-42D8-4C70-81F2-FFF60D1D17E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2B16D2-17AC-F119-066D-CA879162E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C453A-1BE9-29B6-5916-56035C52E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BE5E-D083-4978-B90A-2DEBF181D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46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76F96-F42B-6EC9-5FA9-5CE85F999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87A519-ED58-0A95-E2DE-7B790873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A7E8EA-9534-E19E-DD41-B0B63264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6683-42D8-4C70-81F2-FFF60D1D17E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64D2EC-D264-8D1A-E726-1CE44318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2AA949-16C6-84F2-049D-6EA6450F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BE5E-D083-4978-B90A-2DEBF181D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80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257D5-3905-BE48-89D1-E85D068E7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0A124E-5832-71E9-83D4-77856B2E9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AA5AC2-8DF9-88E7-6EBA-7C6334544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6F255F-4CE5-8DB2-F305-F9308791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6683-42D8-4C70-81F2-FFF60D1D17E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5F5066-C6FA-3F3D-2D85-8E4E406C5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53B5B2-1CA7-0E98-7D0F-5B491894C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BE5E-D083-4978-B90A-2DEBF181D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16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4D1A4-047E-6405-AFED-CB489C297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C710B9-E1CA-B466-3921-2E7AB4903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D9799E-2CC4-7436-CCAC-67DAAFC93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4DABF7-7008-0B37-8CA3-27E0711EFC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8D4F717-CB0E-841C-D750-C25B7C893D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A92FDF8-E96D-B849-4DFC-B6611B77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6683-42D8-4C70-81F2-FFF60D1D17E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B5159C-99DE-76D6-BDA6-BE4BEDD1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5782D7-4EE6-7C18-1FBD-E8BD8ED04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BE5E-D083-4978-B90A-2DEBF181D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11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3FAC4-E247-A68B-E7F9-7A417FAC5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D87212-EB51-9B32-0BCD-0983105A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6683-42D8-4C70-81F2-FFF60D1D17E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15FCF0-A6B3-BB4C-FB73-4827CEC27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BB1B6A-D778-A81E-8F05-4245C84B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BE5E-D083-4978-B90A-2DEBF181D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560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10F154E-CFE5-9A0C-E450-D149A19F1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6683-42D8-4C70-81F2-FFF60D1D17E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A60A8F-BAAA-0261-CE11-247703B5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9EFFC9-07B3-7229-D5E1-F1E9084BF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BE5E-D083-4978-B90A-2DEBF181D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146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A993C-1154-6F4A-2BA8-FE072890B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8545A7-785E-5BD6-55A4-7B8DB71DF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A30E46-FC89-2589-BD57-9501E27BC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F8993C-7D69-1D1E-E948-4C0CFEF67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6683-42D8-4C70-81F2-FFF60D1D17E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DCF580-2EE2-973C-3EA8-89C730DAA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D77A53-397A-E776-4FCE-86D43212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BE5E-D083-4978-B90A-2DEBF181D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534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D4A96-FE39-0F21-19FA-3DC94AE97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59F5DF-C9E3-D3F1-15C1-7A92A7D54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EEF99D-73A8-7E6D-72D2-8656A13C8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3FB5B3-A621-DB49-B801-4B0F5F01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6683-42D8-4C70-81F2-FFF60D1D17E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4C4AA5-DF6D-1247-7EE4-EE6BCED58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C6D91D-09D9-B443-128C-A94BC271D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BE5E-D083-4978-B90A-2DEBF181D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36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333E9-8D56-EC99-FD39-626F351E2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F5EB48-6C07-7109-2DAB-E0C0EE98F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811CA4-08C5-A549-6ECD-7DE06C168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6683-42D8-4C70-81F2-FFF60D1D17EA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A13A10-2994-B7BD-BB84-9D97C17EB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755FD5-2493-F25C-C486-09E73B499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BBE5E-D083-4978-B90A-2DEBF181D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2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AA40E-BA0F-B3A7-EF41-5548C6306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011" y="348332"/>
            <a:ext cx="10210800" cy="264499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Искусство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жостова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. Выполняем аппликацию фрагмента росписи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55AF26-8F66-A5B3-FAEE-EB915EB87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2958059" cy="1704480"/>
          </a:xfrm>
        </p:spPr>
        <p:txBody>
          <a:bodyPr/>
          <a:lstStyle/>
          <a:p>
            <a:r>
              <a:rPr lang="ru-RU" dirty="0"/>
              <a:t>5 класс изо</a:t>
            </a:r>
          </a:p>
          <a:p>
            <a:r>
              <a:rPr lang="ru-RU" dirty="0"/>
              <a:t>Бордачева Ю. Г.</a:t>
            </a:r>
            <a:br>
              <a:rPr lang="ru-RU" dirty="0"/>
            </a:br>
            <a:r>
              <a:rPr lang="ru-RU" dirty="0"/>
              <a:t>МОУ СОШ № 48</a:t>
            </a:r>
          </a:p>
          <a:p>
            <a:r>
              <a:rPr lang="ru-RU" dirty="0"/>
              <a:t>Г. Магнитогорск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AE6C33-7290-8C30-D233-2BBDA110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886" y="2789499"/>
            <a:ext cx="4017663" cy="392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88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8AAED-5E81-8636-A571-0B5184934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Жостово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CCACAC92-FA5E-5080-5D2C-198E0F73C5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320" y="2141537"/>
            <a:ext cx="4911627" cy="4351338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B9BC0AF6-0AC4-F814-5AAC-234C74BF9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83498"/>
            <a:ext cx="5181600" cy="4351338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Жо́стово</a:t>
            </a:r>
            <a:r>
              <a:rPr lang="ru-RU" dirty="0"/>
              <a:t> — деревня в городском округе Мытищи Московской области</a:t>
            </a:r>
          </a:p>
          <a:p>
            <a:r>
              <a:rPr lang="ru-RU" dirty="0"/>
              <a:t>Широко известна традиционным народным художественным промыслом с почти двухвековой историей (с 1825 года) — изготовлением расписных подносов из жести (</a:t>
            </a:r>
            <a:r>
              <a:rPr lang="ru-RU" dirty="0" err="1"/>
              <a:t>жостовская</a:t>
            </a:r>
            <a:r>
              <a:rPr lang="ru-RU" dirty="0"/>
              <a:t> роспись), осуществляемым мастерами </a:t>
            </a:r>
            <a:r>
              <a:rPr lang="ru-RU" dirty="0" err="1"/>
              <a:t>Жостовской</a:t>
            </a:r>
            <a:r>
              <a:rPr lang="ru-RU" dirty="0"/>
              <a:t> фабрики декоративной росписи, первоначально носившей название «Заведение братьев Вишняковых лакированных металлических подносов, сухарниц, поддонов, из папье-маше шкатулок, портсигаров, чайниц, альбомов.</a:t>
            </a:r>
          </a:p>
        </p:txBody>
      </p:sp>
    </p:spTree>
    <p:extLst>
      <p:ext uri="{BB962C8B-B14F-4D97-AF65-F5344CB8AC3E}">
        <p14:creationId xmlns:p14="http://schemas.microsoft.com/office/powerpoint/2010/main" val="2819027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15A90-3BFC-DB60-2D53-20928472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FFB5633-D238-D165-2A57-8FF72CCD4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543" y="1294257"/>
            <a:ext cx="6388913" cy="483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51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0B57F-3E8E-EA86-A2EE-DE0E200D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Практическая работа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CD55278-CC22-E79A-5DDD-FEAA7CDA76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774" t="5155" r="11583" b="9131"/>
          <a:stretch/>
        </p:blipFill>
        <p:spPr>
          <a:xfrm>
            <a:off x="219920" y="2685327"/>
            <a:ext cx="6574420" cy="3807548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1517610C-50A1-24BD-3C77-9D35CBEBB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80337"/>
            <a:ext cx="7865962" cy="1067019"/>
          </a:xfrm>
        </p:spPr>
        <p:txBody>
          <a:bodyPr/>
          <a:lstStyle/>
          <a:p>
            <a:r>
              <a:rPr lang="ru-RU" dirty="0"/>
              <a:t>Из картона чёрного или цветного вырезать форму подноса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43D67-1D3D-4A14-EAD6-FC547F5BD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783" y="2647356"/>
            <a:ext cx="5182049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09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81021-CEBD-75DE-9CC7-432C73B7F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7B1465-268C-FAFE-66A2-4DD0614BB3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Элементы для выкладывания: цветы, листья, бутоны можно вырезать из открыток или специальных альбомов по декоративному искусству.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002F362-D884-62BC-0ACF-EB88E852E0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60774"/>
            <a:ext cx="5181600" cy="388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9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E3854-A188-0A93-8E02-07E72A95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236716-FD4A-3FAC-94FA-93C225EC87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err="1"/>
              <a:t>Соствить</a:t>
            </a:r>
            <a:r>
              <a:rPr lang="ru-RU" dirty="0"/>
              <a:t> цветочную композицию из листьев и цветов и наклеить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AD34B61-6EAC-98E7-4166-F4E5A0F0B5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60774"/>
            <a:ext cx="5181600" cy="388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70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FD63B-9950-CAD8-202B-078D83123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10318D-C6BD-FB8C-1F5F-D76930EB9F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Можно цветы и листья выполнить из цветной бумаги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C89275-785B-8F19-5B15-1A292E7CF8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82905"/>
            <a:ext cx="5181600" cy="403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3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8713639-95F6-1542-BA2D-978432218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5132" y="799025"/>
            <a:ext cx="5181600" cy="3043770"/>
          </a:xfrm>
        </p:spPr>
        <p:txBody>
          <a:bodyPr/>
          <a:lstStyle/>
          <a:p>
            <a:r>
              <a:rPr lang="ru-RU" dirty="0"/>
              <a:t>Можно добавить прожилки на листочках, обвести для яркости некоторые цветы!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689EB6-FE34-B11E-09BF-0DA9BD327E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4547" t="9928" r="20002"/>
          <a:stretch/>
        </p:blipFill>
        <p:spPr>
          <a:xfrm>
            <a:off x="1385586" y="3842795"/>
            <a:ext cx="3391382" cy="26197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D2B31A-BFAD-9BDB-EC89-C4B9E54D1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8" t="4520" r="17862"/>
          <a:stretch/>
        </p:blipFill>
        <p:spPr>
          <a:xfrm>
            <a:off x="5567422" y="1722559"/>
            <a:ext cx="5844452" cy="484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81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7E837-596F-4F64-BAAC-84C73932E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Работы учеников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94679E6-9D9A-4841-B42E-0A21F52833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6C32987-E54B-4A48-831A-D7B061CDC6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179730"/>
            <a:ext cx="5181600" cy="3643127"/>
          </a:xfrm>
        </p:spPr>
      </p:pic>
    </p:spTree>
    <p:extLst>
      <p:ext uri="{BB962C8B-B14F-4D97-AF65-F5344CB8AC3E}">
        <p14:creationId xmlns:p14="http://schemas.microsoft.com/office/powerpoint/2010/main" val="34334954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</TotalTime>
  <Words>151</Words>
  <Application>Microsoft Office PowerPoint</Application>
  <PresentationFormat>Широкоэкранный</PresentationFormat>
  <Paragraphs>14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Bahnschrift</vt:lpstr>
      <vt:lpstr>Calibri</vt:lpstr>
      <vt:lpstr>Calibri Light</vt:lpstr>
      <vt:lpstr>Тема Office</vt:lpstr>
      <vt:lpstr>Искусство жостова. Выполняем аппликацию фрагмента росписи</vt:lpstr>
      <vt:lpstr>Жостово</vt:lpstr>
      <vt:lpstr>Презентация PowerPoint</vt:lpstr>
      <vt:lpstr>Практическая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Работы учеников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Искусство жостова. Выполняем аппликацию фрагмента росписи</dc:title>
  <dc:creator>Юля</dc:creator>
  <cp:lastModifiedBy>User</cp:lastModifiedBy>
  <cp:revision>6</cp:revision>
  <dcterms:created xsi:type="dcterms:W3CDTF">2023-12-03T14:26:24Z</dcterms:created>
  <dcterms:modified xsi:type="dcterms:W3CDTF">2023-12-11T07:48:31Z</dcterms:modified>
</cp:coreProperties>
</file>