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1" r:id="rId3"/>
    <p:sldId id="257" r:id="rId4"/>
    <p:sldId id="262" r:id="rId5"/>
    <p:sldId id="263" r:id="rId6"/>
    <p:sldId id="264" r:id="rId7"/>
    <p:sldId id="265" r:id="rId8"/>
    <p:sldId id="266" r:id="rId9"/>
    <p:sldId id="272" r:id="rId10"/>
    <p:sldId id="274" r:id="rId11"/>
    <p:sldId id="260" r:id="rId12"/>
    <p:sldId id="258" r:id="rId13"/>
    <p:sldId id="273" r:id="rId14"/>
    <p:sldId id="259" r:id="rId15"/>
    <p:sldId id="270" r:id="rId16"/>
    <p:sldId id="269" r:id="rId17"/>
    <p:sldId id="261" r:id="rId18"/>
    <p:sldId id="267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3FAF610-5F51-48C3-AB61-198AD4C24C62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653346E-668B-47F0-A057-9E7A346D754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7200" y="4015492"/>
            <a:ext cx="593988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Урок ИЗО 5 класс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Бордачева</a:t>
            </a:r>
            <a:r>
              <a:rPr lang="ru-RU" dirty="0" smtClean="0">
                <a:solidFill>
                  <a:schemeClr val="bg1"/>
                </a:solidFill>
              </a:rPr>
              <a:t> Ю. Г.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Магнитогорск МОУ «СОШ </a:t>
            </a:r>
            <a:r>
              <a:rPr lang="ru-RU" smtClean="0">
                <a:solidFill>
                  <a:schemeClr val="bg1"/>
                </a:solidFill>
              </a:rPr>
              <a:t>№ </a:t>
            </a:r>
            <a:r>
              <a:rPr lang="ru-RU" smtClean="0">
                <a:solidFill>
                  <a:schemeClr val="bg1"/>
                </a:solidFill>
              </a:rPr>
              <a:t>48»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494" y="361497"/>
            <a:ext cx="8305800" cy="19812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Городецкая роспись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7250" r="100000"/>
                    </a14:imgEffect>
                  </a14:imgLayer>
                </a14:imgProps>
              </a:ext>
            </a:extLst>
          </a:blip>
          <a:srcRect l="56615" t="1281" b="-1"/>
          <a:stretch/>
        </p:blipFill>
        <p:spPr>
          <a:xfrm>
            <a:off x="5830964" y="2342697"/>
            <a:ext cx="2930330" cy="375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Сначала на изделие наносится фон, который одновременно служит и грунтовкой. Затем по нему наносятся крупные цветовые пятна, так называемый "подмалевок".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Городецкая роспись выполняется в два этапа: подмалевок и оживки. </a:t>
            </a:r>
          </a:p>
        </p:txBody>
      </p:sp>
    </p:spTree>
    <p:extLst>
      <p:ext uri="{BB962C8B-B14F-4D97-AF65-F5344CB8AC3E}">
        <p14:creationId xmlns:p14="http://schemas.microsoft.com/office/powerpoint/2010/main" val="479026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Подмалёвок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3530600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93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428876" cy="624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06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91264" cy="226504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После того, как подготовлен сюжет росписи, переходят к «оживке», т. е. более тонкой кистью прорисовывают мелкие элементы белой и чёрной краской.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32404"/>
            <a:ext cx="6768752" cy="251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2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4932092" cy="639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1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20" y="404664"/>
            <a:ext cx="7920879" cy="60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007" y="1524000"/>
            <a:ext cx="6097986" cy="4572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6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3368" r="792" b="7620"/>
          <a:stretch/>
        </p:blipFill>
        <p:spPr bwMode="auto">
          <a:xfrm>
            <a:off x="251520" y="620688"/>
            <a:ext cx="857465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280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2325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990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2" y="1412776"/>
            <a:ext cx="8529229" cy="477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101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008" y="1524000"/>
            <a:ext cx="5283983" cy="4572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6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332656"/>
            <a:ext cx="4464496" cy="576334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Городецкая роспись — русский народный художественный промысел. Существует с середины XIX века в районе города Городец. Яркая, лаконичная городецкая роспись (жанровые сцены, фигурки коней, петухов, цветочные узоры), выполненная свободным мазком с белой и черной графической обводкой, украшала прялки, мебель, ставни, двери.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0005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0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65" b="966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698" y="188641"/>
            <a:ext cx="10068980" cy="650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5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1" b="95173" l="2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"/>
            <a:ext cx="93095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9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5" b="9536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3" y="-295893"/>
            <a:ext cx="9036496" cy="715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010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9375" l="23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208512" cy="601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6875" l="1003" r="989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17" y="561133"/>
            <a:ext cx="4968552" cy="597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16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53172" cy="571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69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56792"/>
            <a:ext cx="5220072" cy="504056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Хорошо, "по-городецки", поставленная рука с </a:t>
            </a:r>
            <a:r>
              <a:rPr lang="ru-RU" dirty="0" smtClean="0">
                <a:solidFill>
                  <a:srgbClr val="FFFF00"/>
                </a:solidFill>
              </a:rPr>
              <a:t>необыкновенной </a:t>
            </a:r>
            <a:r>
              <a:rPr lang="ru-RU" dirty="0">
                <a:solidFill>
                  <a:srgbClr val="FFFF00"/>
                </a:solidFill>
              </a:rPr>
              <a:t>легкостью выполняет самые разные элементы росписи: от простейших "кустиков" и "яблочек" до сложных картушей, городецких роз, коней, птиц. В городецкой росписи существует множество приемов изображения цветов, гирлянд, букетов, вазонов с цветами, разнообразных животных и птиц, человеческих фигур, и все это городецкий художник пишет, как правило, без предварительного рисунка, точным, всегда на место ложащимся мазком. Своеобразную спорую и артистичную манеру письма городецкие живописцы обрели не сразу, она складывалась, развивалась и обогащалась в течение полутора веков существования промысла.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-922007"/>
            <a:ext cx="6192688" cy="906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2798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57</TotalTime>
  <Words>245</Words>
  <Application>Microsoft Office PowerPoint</Application>
  <PresentationFormat>Экран (4:3)</PresentationFormat>
  <Paragraphs>10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Wingdings 2</vt:lpstr>
      <vt:lpstr>Бумажная</vt:lpstr>
      <vt:lpstr>Городецкая роспись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Городецкая роспись выполняется в два этапа: подмалевок и оживки. </vt:lpstr>
      <vt:lpstr>Подмалёвок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Городецкая роспись</dc:title>
  <dc:creator>привет</dc:creator>
  <cp:lastModifiedBy>teacher</cp:lastModifiedBy>
  <cp:revision>11</cp:revision>
  <dcterms:created xsi:type="dcterms:W3CDTF">2014-11-16T13:11:58Z</dcterms:created>
  <dcterms:modified xsi:type="dcterms:W3CDTF">2021-04-23T04:31:40Z</dcterms:modified>
</cp:coreProperties>
</file>