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9" r:id="rId14"/>
    <p:sldId id="270" r:id="rId15"/>
    <p:sldId id="272" r:id="rId16"/>
    <p:sldId id="268" r:id="rId17"/>
    <p:sldId id="273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CC5-63A4-404D-B5EF-1DE6910D168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CB6-BD83-4624-B38E-DDBB1A67CBD9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CC5-63A4-404D-B5EF-1DE6910D168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CB6-BD83-4624-B38E-DDBB1A67C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CC5-63A4-404D-B5EF-1DE6910D168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CB6-BD83-4624-B38E-DDBB1A67C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CC5-63A4-404D-B5EF-1DE6910D168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CB6-BD83-4624-B38E-DDBB1A67C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CC5-63A4-404D-B5EF-1DE6910D168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CB6-BD83-4624-B38E-DDBB1A67CB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CC5-63A4-404D-B5EF-1DE6910D168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CB6-BD83-4624-B38E-DDBB1A67C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CC5-63A4-404D-B5EF-1DE6910D168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CB6-BD83-4624-B38E-DDBB1A67C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CC5-63A4-404D-B5EF-1DE6910D168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CB6-BD83-4624-B38E-DDBB1A67C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CC5-63A4-404D-B5EF-1DE6910D168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CB6-BD83-4624-B38E-DDBB1A67CB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CC5-63A4-404D-B5EF-1DE6910D168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CB6-BD83-4624-B38E-DDBB1A67CBD9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CC5-63A4-404D-B5EF-1DE6910D168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8CB6-BD83-4624-B38E-DDBB1A67CBD9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0BF7CC5-63A4-404D-B5EF-1DE6910D168E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BE78CB6-BD83-4624-B38E-DDBB1A67CBD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492896"/>
            <a:ext cx="4419600" cy="1600327"/>
          </a:xfrm>
        </p:spPr>
        <p:txBody>
          <a:bodyPr>
            <a:noAutofit/>
          </a:bodyPr>
          <a:lstStyle/>
          <a:p>
            <a:r>
              <a:rPr lang="ru-RU" sz="6600" dirty="0"/>
              <a:t>Декор русской избы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429" y="5690937"/>
            <a:ext cx="4419600" cy="1066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ИЗО 5 класс</a:t>
            </a:r>
          </a:p>
          <a:p>
            <a:r>
              <a:rPr lang="ru-RU" dirty="0" err="1" smtClean="0"/>
              <a:t>Бордачева</a:t>
            </a:r>
            <a:r>
              <a:rPr lang="ru-RU" dirty="0" smtClean="0"/>
              <a:t> Ю.Г. МОУ «СОШ № 48»</a:t>
            </a:r>
          </a:p>
          <a:p>
            <a:r>
              <a:rPr lang="ru-RU" dirty="0"/>
              <a:t>г</a:t>
            </a:r>
            <a:r>
              <a:rPr lang="ru-RU" smtClean="0"/>
              <a:t>. </a:t>
            </a:r>
            <a:r>
              <a:rPr lang="ru-RU" dirty="0" smtClean="0"/>
              <a:t>Магнитогорск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4182" r="6091" b="8364"/>
          <a:stretch/>
        </p:blipFill>
        <p:spPr bwMode="auto">
          <a:xfrm>
            <a:off x="3407572" y="1268760"/>
            <a:ext cx="5694375" cy="429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0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9" y="116632"/>
            <a:ext cx="8057395" cy="648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1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4560" r="1972" b="6604"/>
          <a:stretch/>
        </p:blipFill>
        <p:spPr bwMode="auto">
          <a:xfrm>
            <a:off x="218208" y="249382"/>
            <a:ext cx="8785231" cy="61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4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46918" cy="656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8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18722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Вниз от коня направо и налево спускаются красивые резные доски. Они называются </a:t>
            </a:r>
            <a:r>
              <a:rPr lang="ru-RU" dirty="0" err="1" smtClean="0">
                <a:solidFill>
                  <a:schemeClr val="bg1"/>
                </a:solidFill>
              </a:rPr>
              <a:t>причелины</a:t>
            </a:r>
            <a:r>
              <a:rPr lang="ru-RU" dirty="0">
                <a:solidFill>
                  <a:schemeClr val="bg1"/>
                </a:solidFill>
              </a:rPr>
              <a:t>, от слова \"чело\" – лоб. Стык </a:t>
            </a:r>
            <a:r>
              <a:rPr lang="ru-RU" dirty="0" err="1">
                <a:solidFill>
                  <a:schemeClr val="bg1"/>
                </a:solidFill>
              </a:rPr>
              <a:t>причелин</a:t>
            </a:r>
            <a:r>
              <a:rPr lang="ru-RU" dirty="0">
                <a:solidFill>
                  <a:schemeClr val="bg1"/>
                </a:solidFill>
              </a:rPr>
              <a:t>, чтоб в щель не попадала влага, вверху закрыт небольшим, свешивающимся вниз, полотенцем.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13" y="1628800"/>
            <a:ext cx="6667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52" y="260648"/>
            <a:ext cx="8579296" cy="2764904"/>
          </a:xfrm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Причелины</a:t>
            </a:r>
            <a:r>
              <a:rPr lang="ru-RU" dirty="0">
                <a:solidFill>
                  <a:schemeClr val="bg1"/>
                </a:solidFill>
              </a:rPr>
              <a:t>, полотенце, лобовая доска обязательно украшались резьбой. Резьба на них изображает знаки солнца, земли, воды.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6019022" cy="511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4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6633"/>
            <a:ext cx="9145016" cy="381642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Изба завершалась вырезным коньком, вокруг окон и дверей - отверстий - узоры. Разнообразию оформления изб нет конца: от похожих на неприступную крепость до предельно изукрашенных, ярких и светлых в старые времена все эти кружочки, ломанные линии, точки символизировали молитву, охраняли отверстия, края, от проникновения злых сил, были \"оберегами\".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97938"/>
            <a:ext cx="6533034" cy="434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4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00840" cy="625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6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006082" cy="50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2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98042" cy="569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0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785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smtClean="0">
                <a:solidFill>
                  <a:schemeClr val="bg1"/>
                </a:solidFill>
              </a:rPr>
              <a:t>Задание: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Эскиз крестьянской избы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68054"/>
            <a:ext cx="6984776" cy="493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7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15189" r="1245"/>
          <a:stretch/>
        </p:blipFill>
        <p:spPr bwMode="auto">
          <a:xfrm>
            <a:off x="259252" y="692696"/>
            <a:ext cx="865614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4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67807" cy="650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8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1324744"/>
          </a:xfrm>
        </p:spPr>
        <p:txBody>
          <a:bodyPr/>
          <a:lstStyle/>
          <a:p>
            <a:r>
              <a:rPr lang="ru-RU" dirty="0"/>
              <a:t>«Мой дом – моя крепость» «Дом – начало начал» «Дом – храм семьи» «Жилище – наша маленькая планета»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493990" cy="549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2843808" cy="6624736"/>
          </a:xfrm>
        </p:spPr>
        <p:txBody>
          <a:bodyPr>
            <a:normAutofit lnSpcReduction="1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И</a:t>
            </a:r>
            <a:r>
              <a:rPr lang="ru-RU" sz="3600" dirty="0" smtClean="0">
                <a:solidFill>
                  <a:srgbClr val="FF0000"/>
                </a:solidFill>
              </a:rPr>
              <a:t>зба</a:t>
            </a:r>
            <a:r>
              <a:rPr lang="ru-RU" dirty="0" smtClean="0"/>
              <a:t>-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очень древний вид жилища (от древнеславянского слова «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истьба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» , «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истопка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», то есть жилище, которое отапливалось изнутри и служило надежным укрытием от холода. Строились (рубились) из бревен хвойных пород деревьев. Поэтому их еще называют сруб.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8" t="4545" r="4591" b="12182"/>
          <a:stretch/>
        </p:blipFill>
        <p:spPr bwMode="auto">
          <a:xfrm>
            <a:off x="2959752" y="404664"/>
            <a:ext cx="584616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6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2880320" cy="64807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Видимая сказочность украшений избы не случайна. Помимо эстетических функций они защищали избу от негативных воздействий.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15" y="260648"/>
            <a:ext cx="4862314" cy="641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7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9395" r="5760" b="10144"/>
          <a:stretch/>
        </p:blipFill>
        <p:spPr bwMode="auto">
          <a:xfrm>
            <a:off x="107504" y="260648"/>
            <a:ext cx="88486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2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4680520" cy="648072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 постройке избы копали яму, в которую на 20–25 сантиметров углубляли сруб. Песком – для тепла и сухости – засыпали завалинки. Для предохранения сруба от загнивания его иногда ставили на валуны или пеньки с обрубленными корнями или на обрезки толстых бревен, откуда и появилось выражение «избушка на курьих ножках». Такой оригинальный вид фундамента применялся в русском деревянном строительстве очень долго. Сначала делали четырехугольный венец (периметр строения) – четырехугольник из горизонтально уложенных и притесанных друг к другу бревен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8" t="18651" r="2837" b="727"/>
          <a:stretch/>
        </p:blipFill>
        <p:spPr bwMode="auto">
          <a:xfrm>
            <a:off x="4894778" y="404664"/>
            <a:ext cx="409308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8" y="620688"/>
            <a:ext cx="8887452" cy="608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0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45</TotalTime>
  <Words>322</Words>
  <Application>Microsoft Office PowerPoint</Application>
  <PresentationFormat>Экран (4:3)</PresentationFormat>
  <Paragraphs>13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Tw Cen MT</vt:lpstr>
      <vt:lpstr>Паркет</vt:lpstr>
      <vt:lpstr>Декор русской избы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 русской избы</dc:title>
  <dc:creator>привет</dc:creator>
  <cp:lastModifiedBy>Юля</cp:lastModifiedBy>
  <cp:revision>9</cp:revision>
  <dcterms:created xsi:type="dcterms:W3CDTF">2015-09-06T12:31:12Z</dcterms:created>
  <dcterms:modified xsi:type="dcterms:W3CDTF">2021-04-21T18:18:38Z</dcterms:modified>
</cp:coreProperties>
</file>