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61" r:id="rId3"/>
    <p:sldId id="265" r:id="rId4"/>
    <p:sldId id="268" r:id="rId5"/>
    <p:sldId id="269" r:id="rId6"/>
    <p:sldId id="271" r:id="rId7"/>
    <p:sldId id="272" r:id="rId8"/>
    <p:sldId id="273" r:id="rId9"/>
    <p:sldId id="276" r:id="rId10"/>
    <p:sldId id="277" r:id="rId11"/>
    <p:sldId id="279" r:id="rId12"/>
    <p:sldId id="285" r:id="rId13"/>
    <p:sldId id="28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92" r:id="rId23"/>
    <p:sldId id="306" r:id="rId24"/>
    <p:sldId id="30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897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201F6-6108-4B91-BFC1-98E10DE08177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DAA58-D7B1-4E4D-9A2F-89DD4EB4016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Р орнам.pn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3015208" y="3015208"/>
            <a:ext cx="6858002" cy="82758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96072" y="666936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Lsivceva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178" y="452303"/>
            <a:ext cx="6443663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178" y="1755054"/>
            <a:ext cx="7056784" cy="186204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115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sessor" pitchFamily="82" charset="0"/>
              </a:rPr>
              <a:t>Паутинка</a:t>
            </a:r>
          </a:p>
        </p:txBody>
      </p:sp>
    </p:spTree>
    <p:extLst>
      <p:ext uri="{BB962C8B-B14F-4D97-AF65-F5344CB8AC3E}">
        <p14:creationId xmlns:p14="http://schemas.microsoft.com/office/powerpoint/2010/main" val="3106082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59832" y="188640"/>
            <a:ext cx="5184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33183"/>
            <a:ext cx="6552728" cy="516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58006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0"/>
            <a:ext cx="5112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612" y="980728"/>
            <a:ext cx="6925796" cy="52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4498" y="980728"/>
            <a:ext cx="7039910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0109.gif"/>
          <p:cNvPicPr>
            <a:picLocks noChangeAspect="1" noChangeArrowheads="1" noCrop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2564904"/>
            <a:ext cx="5256584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79563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Отгадайте, кто ещё в природе создаёт красоту: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Одежды не шьёт, </a:t>
            </a:r>
          </a:p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а ткань всегда ткёт.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899693" cy="51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26960"/>
            <a:ext cx="6912768" cy="526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861"/>
            <a:ext cx="7944544" cy="59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50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8908"/>
            <a:ext cx="8100053" cy="60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26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8136566" cy="61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24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61" y="431273"/>
            <a:ext cx="8328587" cy="62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12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8065566" cy="604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36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7456"/>
            <a:ext cx="8196064" cy="614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75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8316416" cy="6858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Comic Sans MS" pitchFamily="66" charset="0"/>
              </a:rPr>
              <a:t>        Мастер</a:t>
            </a:r>
          </a:p>
          <a:p>
            <a:r>
              <a:rPr lang="ru-RU" sz="7200" dirty="0" smtClean="0">
                <a:solidFill>
                  <a:srgbClr val="C00000"/>
                </a:solidFill>
                <a:latin typeface="Comic Sans MS" pitchFamily="66" charset="0"/>
              </a:rPr>
              <a:t>         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09700" y="980728"/>
            <a:ext cx="6762700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78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Украшения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4418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13407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Aquarion"/>
              </a:rPr>
              <a:t>Иван Иванович Шишкин – Паутина в лесу 1880-е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16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0528"/>
            <a:ext cx="8040555" cy="603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975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httpforum.33bru.comtopic19…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0"/>
            <a:ext cx="1728192" cy="1224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31840" y="188640"/>
            <a:ext cx="273630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Этапы работы: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1196752"/>
            <a:ext cx="669674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Нарисуй  фон. Подумай, каким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он должен быть:  тёмным или светлым? </a:t>
            </a:r>
          </a:p>
          <a:p>
            <a:pPr marL="457200" indent="-457200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Вспомни, какой формы паутина.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636912"/>
            <a:ext cx="6696744" cy="10801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2. Дождись, когда фон подсохнет</a:t>
            </a:r>
            <a:r>
              <a:rPr lang="ru-RU" sz="2000" b="1" dirty="0" smtClean="0">
                <a:latin typeface="Comic Sans MS" pitchFamily="66" charset="0"/>
              </a:rPr>
              <a:t>.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7624" y="3933056"/>
            <a:ext cx="669674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3. Рисуй паутину тонкими линиями, соединяя 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их в прочную конструкцию.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7624" y="5373216"/>
            <a:ext cx="6768752" cy="12961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4. Посели в паутину хозяина – паучка.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 может туда залетит осенний листок,  попадётся пленница – муха?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278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Детские работы</a:t>
            </a:r>
            <a:endParaRPr lang="ru-RU" sz="2800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5" y="742644"/>
            <a:ext cx="8141637" cy="610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597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410"/>
            <a:ext cx="8136904" cy="610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2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988840"/>
            <a:ext cx="324036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 Врубель</a:t>
            </a:r>
          </a:p>
          <a:p>
            <a:pPr algn="ctr"/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«Царевна Лебедь»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https://muzei-mira.com/templates/museum/images/paint/carevna-lebed-vrubel+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311438"/>
            <a:ext cx="5400600" cy="619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60838" y="79034"/>
            <a:ext cx="8002760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Украшения  вокруг нас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C:\Documents and Settings\admin\Рабочий стол\паутина\поделкиhttppodelki-luchshie.ruegi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9762"/>
            <a:ext cx="3096345" cy="2945304"/>
          </a:xfrm>
          <a:prstGeom prst="rect">
            <a:avLst/>
          </a:prstGeom>
          <a:noFill/>
        </p:spPr>
      </p:pic>
      <p:pic>
        <p:nvPicPr>
          <p:cNvPr id="4" name="Picture 3" descr="C:\Documents and Settings\admin\Рабочий стол\паутина\pencrus[1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1268760"/>
            <a:ext cx="3311478" cy="43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Рабочий стол\паутина\httpmagnezis.rurastrprint…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01616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4015"/>
            <a:ext cx="8316416" cy="836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</a:t>
            </a:r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Украшения  вокруг нас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506F81"/>
              </a:clrFrom>
              <a:clrTo>
                <a:srgbClr val="506F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980727"/>
            <a:ext cx="3579043" cy="281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347382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528392" cy="275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07083"/>
            <a:ext cx="3440410" cy="469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889" y="908720"/>
            <a:ext cx="370759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313558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75102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520280" cy="30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501008"/>
            <a:ext cx="2808312" cy="31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tlabirint.ru/wp-content/uploads/2016/11/%D0%A1%D0%BA%D0%B0%D0%B7%D0%BE%D1%87%D0%BD%D1%8B%D0%B5-%D0%B4%D0%BE%D0%BC%D0%B0-%D1%81%D0%BE-%D0%B2%D1%81%D0%B5%D0%B3%D0%BE-%D0%BC%D0%B8%D1%80%D0%B0-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805440" cy="585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41564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Красота в природе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0844">
            <a:off x="4521224" y="1264108"/>
            <a:ext cx="40560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70083">
            <a:off x="1192507" y="1088596"/>
            <a:ext cx="2781203" cy="284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6820">
            <a:off x="1492944" y="4178807"/>
            <a:ext cx="2439414" cy="221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3385">
            <a:off x="4867860" y="4483205"/>
            <a:ext cx="403542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118</Words>
  <Application>Microsoft Office PowerPoint</Application>
  <PresentationFormat>Экран (4:3)</PresentationFormat>
  <Paragraphs>27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2012-12-09T14:49:47Z</dcterms:created>
  <dcterms:modified xsi:type="dcterms:W3CDTF">2019-11-20T17:04:46Z</dcterms:modified>
</cp:coreProperties>
</file>