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3312368" cy="3945826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</a:rPr>
              <a:t>Рисуем деда Мороза</a:t>
            </a:r>
            <a:endParaRPr lang="ru-RU" sz="7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444" y="5229200"/>
            <a:ext cx="3894584" cy="149878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Бордачева</a:t>
            </a:r>
            <a:r>
              <a:rPr lang="ru-RU" dirty="0" smtClean="0"/>
              <a:t> </a:t>
            </a:r>
            <a:r>
              <a:rPr lang="ru-RU" dirty="0" smtClean="0"/>
              <a:t>Ю.Г.</a:t>
            </a:r>
          </a:p>
          <a:p>
            <a:r>
              <a:rPr lang="ru-RU" dirty="0" smtClean="0"/>
              <a:t>урок ИЗО 1класс</a:t>
            </a:r>
          </a:p>
          <a:p>
            <a:r>
              <a:rPr lang="ru-RU" dirty="0" smtClean="0"/>
              <a:t>МОУ «СОШ №48»</a:t>
            </a:r>
          </a:p>
          <a:p>
            <a:r>
              <a:rPr lang="ru-RU"/>
              <a:t>г</a:t>
            </a:r>
            <a:r>
              <a:rPr lang="ru-RU" smtClean="0"/>
              <a:t>.Магнитогорск</a:t>
            </a:r>
            <a:endParaRPr lang="ru-RU" dirty="0"/>
          </a:p>
        </p:txBody>
      </p:sp>
      <p:pic>
        <p:nvPicPr>
          <p:cNvPr id="2050" name="Picture 2" descr="C:\Users\привет\Desktop\Н.г\KTugbBvXb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4067175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738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4968552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461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4635772" cy="632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480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4680520" cy="645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818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4215860" cy="596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03600"/>
            <a:ext cx="8686800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008" y="474406"/>
            <a:ext cx="4211191" cy="595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520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4824536" cy="682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36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Дед Мороз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4042792" cy="4407768"/>
          </a:xfrm>
        </p:spPr>
        <p:txBody>
          <a:bodyPr/>
          <a:lstStyle/>
          <a:p>
            <a:r>
              <a:rPr lang="ru-RU" dirty="0"/>
              <a:t>Главный сказочный персонаж на празднике Нового года, восточнославянский вариант рождественского дарителя. Изначально в славянской мифологии - Карачун - повелитель мороза.</a:t>
            </a:r>
          </a:p>
        </p:txBody>
      </p:sp>
      <p:pic>
        <p:nvPicPr>
          <p:cNvPr id="1026" name="Picture 2" descr="C:\Users\привет\Desktop\Н.г\E7PS-mO4qP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4013825" cy="567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2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ривет\Desktop\5DPgVqT-s6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2696"/>
            <a:ext cx="5616624" cy="599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094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ривет\Desktop\RceYC1IwyFQ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5633"/>
            <a:ext cx="4320480" cy="650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540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Снегурочка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3826768" cy="440776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Снегу́рочка</a:t>
            </a:r>
            <a:r>
              <a:rPr lang="ru-RU" dirty="0"/>
              <a:t> (Снегурка, </a:t>
            </a:r>
            <a:r>
              <a:rPr lang="ru-RU" dirty="0" err="1"/>
              <a:t>Снежевиночка</a:t>
            </a:r>
            <a:r>
              <a:rPr lang="ru-RU" dirty="0"/>
              <a:t>) — сказочный и новогодний персонаж, внучка Деда Мороза, его постоянная спутница и помощница. На праздниках выступает как посредник между детьми и Дедом Морозом..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1" r="50000" b="1"/>
          <a:stretch/>
        </p:blipFill>
        <p:spPr bwMode="auto">
          <a:xfrm>
            <a:off x="4539030" y="-72736"/>
            <a:ext cx="4572000" cy="693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752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ривет\Desktop\4ak-DJ_PNQ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912" y="256756"/>
            <a:ext cx="4738320" cy="64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700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ривет\Desktop\0mkiA-nE1k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88640"/>
            <a:ext cx="5342467" cy="647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477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9448"/>
            <a:ext cx="4752528" cy="660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646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9436"/>
            <a:ext cx="4752528" cy="660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8145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</TotalTime>
  <Words>75</Words>
  <Application>Microsoft Office PowerPoint</Application>
  <PresentationFormat>Экран (4:3)</PresentationFormat>
  <Paragraphs>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Calibri</vt:lpstr>
      <vt:lpstr>Constantia</vt:lpstr>
      <vt:lpstr>Wingdings 2</vt:lpstr>
      <vt:lpstr>Поток</vt:lpstr>
      <vt:lpstr>Рисуем деда Мороза</vt:lpstr>
      <vt:lpstr>Дед Мороз</vt:lpstr>
      <vt:lpstr>Презентация PowerPoint</vt:lpstr>
      <vt:lpstr>Презентация PowerPoint</vt:lpstr>
      <vt:lpstr>Снегурочка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teacher</cp:lastModifiedBy>
  <cp:revision>5</cp:revision>
  <dcterms:created xsi:type="dcterms:W3CDTF">2015-12-13T10:20:48Z</dcterms:created>
  <dcterms:modified xsi:type="dcterms:W3CDTF">2021-03-22T08:09:17Z</dcterms:modified>
</cp:coreProperties>
</file>