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DA130-1BC9-4E42-A431-CD1A1DD691C9}" type="datetimeFigureOut">
              <a:rPr lang="en-US" smtClean="0"/>
              <a:t>2/15/2021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35201-7D89-462D-A141-E355687E58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ггг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61999"/>
            <a:ext cx="9144000" cy="55787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ггги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1905000"/>
            <a:ext cx="9102835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67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752600"/>
            <a:ext cx="6879364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5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514600"/>
            <a:ext cx="8498716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</cp:revision>
  <dcterms:created xsi:type="dcterms:W3CDTF">2021-02-15T08:21:55Z</dcterms:created>
  <dcterms:modified xsi:type="dcterms:W3CDTF">2021-02-15T08:46:20Z</dcterms:modified>
</cp:coreProperties>
</file>