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34DC401-EB92-45DA-92D4-11E6FA6D2433}" type="datetimeFigureOut">
              <a:rPr lang="ru-RU" smtClean="0"/>
              <a:t>17.01.2023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A45E2E-8AE4-47B3-B3F5-5327E1F2834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Греческие колонизация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VIII-VI</a:t>
            </a:r>
            <a:r>
              <a:rPr lang="ru-RU" dirty="0" smtClean="0"/>
              <a:t> </a:t>
            </a:r>
            <a:r>
              <a:rPr lang="ru-RU" dirty="0" err="1" smtClean="0"/>
              <a:t>вв</a:t>
            </a:r>
            <a:r>
              <a:rPr lang="ru-RU" dirty="0" smtClean="0"/>
              <a:t> до н.э.</a:t>
            </a:r>
            <a:endParaRPr lang="ru-RU" dirty="0"/>
          </a:p>
        </p:txBody>
      </p:sp>
      <p:pic>
        <p:nvPicPr>
          <p:cNvPr id="1026" name="Picture 2" descr="C:\Users\HanzGerring\Downloads\-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09625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39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колонизации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Нехватка плодородной земли</a:t>
            </a:r>
          </a:p>
          <a:p>
            <a:r>
              <a:rPr lang="ru-RU" dirty="0" smtClean="0"/>
              <a:t>Борьба между демосом и знатью</a:t>
            </a:r>
          </a:p>
          <a:p>
            <a:r>
              <a:rPr lang="ru-RU" dirty="0" smtClean="0"/>
              <a:t>Развитие торговли</a:t>
            </a:r>
            <a:endParaRPr lang="ru-RU" dirty="0"/>
          </a:p>
        </p:txBody>
      </p:sp>
      <p:pic>
        <p:nvPicPr>
          <p:cNvPr id="2050" name="Picture 2" descr="C:\Users\HanzGerring\Downloads\open-uri20150909-7816-1x75l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12797"/>
            <a:ext cx="3672408" cy="295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969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HanzGerring\Downloads\mapgrec_from_grechistory.ru_-1504x2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0"/>
            <a:ext cx="7776865" cy="696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80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anzGerring\Downloads\open-uri20150909-7816-sz26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84" y="705094"/>
            <a:ext cx="8887714" cy="4577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72489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</TotalTime>
  <Words>19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Греческие колонизация</vt:lpstr>
      <vt:lpstr>Причины колонизации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Греческие колонизация</dc:title>
  <dc:creator>HanzGerring</dc:creator>
  <cp:lastModifiedBy>HanzGerring</cp:lastModifiedBy>
  <cp:revision>2</cp:revision>
  <dcterms:created xsi:type="dcterms:W3CDTF">2023-01-17T09:24:41Z</dcterms:created>
  <dcterms:modified xsi:type="dcterms:W3CDTF">2023-01-17T09:44:07Z</dcterms:modified>
</cp:coreProperties>
</file>