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73" r:id="rId5"/>
    <p:sldId id="274" r:id="rId6"/>
    <p:sldId id="275" r:id="rId7"/>
    <p:sldId id="276" r:id="rId8"/>
    <p:sldId id="277" r:id="rId9"/>
    <p:sldId id="259" r:id="rId10"/>
    <p:sldId id="260" r:id="rId11"/>
    <p:sldId id="262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97CEF-3CE7-49CD-93FC-664B9BD8777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632864-EE1A-48E8-8658-01BAEF2C34B2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Comic Sans MS" panose="030F0702030302020204" pitchFamily="66" charset="0"/>
            </a:rPr>
            <a:t>Физкультурно- оздоровительное направление </a:t>
          </a:r>
          <a:endParaRPr lang="ru-RU" sz="2000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88C48675-5734-4DB0-817A-EAB1148ED052}" type="parTrans" cxnId="{B5F87A9B-BC5B-4B10-BE33-06FD14AA43FA}">
      <dgm:prSet/>
      <dgm:spPr/>
      <dgm:t>
        <a:bodyPr/>
        <a:lstStyle/>
        <a:p>
          <a:endParaRPr lang="ru-RU"/>
        </a:p>
      </dgm:t>
    </dgm:pt>
    <dgm:pt modelId="{C280AA28-93EA-4250-B076-077BC397482D}" type="sibTrans" cxnId="{B5F87A9B-BC5B-4B10-BE33-06FD14AA43FA}">
      <dgm:prSet/>
      <dgm:spPr/>
      <dgm:t>
        <a:bodyPr/>
        <a:lstStyle/>
        <a:p>
          <a:endParaRPr lang="ru-RU"/>
        </a:p>
      </dgm:t>
    </dgm:pt>
    <dgm:pt modelId="{635DD78A-4ADD-44B6-B7F0-BB6D79CE5EC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B050"/>
              </a:solidFill>
              <a:latin typeface="Comic Sans MS" panose="030F0702030302020204" pitchFamily="66" charset="0"/>
            </a:rPr>
            <a:t>Баскетбол</a:t>
          </a:r>
          <a:endParaRPr lang="ru-RU" sz="1600" dirty="0">
            <a:solidFill>
              <a:srgbClr val="00B050"/>
            </a:solidFill>
            <a:latin typeface="Comic Sans MS" panose="030F0702030302020204" pitchFamily="66" charset="0"/>
          </a:endParaRPr>
        </a:p>
      </dgm:t>
    </dgm:pt>
    <dgm:pt modelId="{271A617F-1FA2-48C5-9AC7-8F5AC87F85FA}" type="parTrans" cxnId="{81C96D24-31EF-4D36-AE96-CC4032E4C714}">
      <dgm:prSet/>
      <dgm:spPr/>
      <dgm:t>
        <a:bodyPr/>
        <a:lstStyle/>
        <a:p>
          <a:endParaRPr lang="ru-RU"/>
        </a:p>
      </dgm:t>
    </dgm:pt>
    <dgm:pt modelId="{6B6AB39A-418A-437C-B275-0EAA0B616DF3}" type="sibTrans" cxnId="{81C96D24-31EF-4D36-AE96-CC4032E4C714}">
      <dgm:prSet/>
      <dgm:spPr/>
      <dgm:t>
        <a:bodyPr/>
        <a:lstStyle/>
        <a:p>
          <a:endParaRPr lang="ru-RU"/>
        </a:p>
      </dgm:t>
    </dgm:pt>
    <dgm:pt modelId="{708CF93C-3E0E-4F2A-89D2-9891772BD654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7030A0"/>
              </a:solidFill>
              <a:latin typeface="Comic Sans MS" panose="030F0702030302020204" pitchFamily="66" charset="0"/>
            </a:rPr>
            <a:t>Флорбол</a:t>
          </a:r>
          <a:endParaRPr lang="ru-RU" sz="1600" dirty="0">
            <a:solidFill>
              <a:srgbClr val="7030A0"/>
            </a:solidFill>
            <a:latin typeface="Comic Sans MS" panose="030F0702030302020204" pitchFamily="66" charset="0"/>
          </a:endParaRPr>
        </a:p>
      </dgm:t>
    </dgm:pt>
    <dgm:pt modelId="{F585BBCE-CF6A-407F-A409-7FF781D6C178}" type="parTrans" cxnId="{2A52E2DD-7FD9-4EDA-823F-07EAA8816914}">
      <dgm:prSet/>
      <dgm:spPr/>
      <dgm:t>
        <a:bodyPr/>
        <a:lstStyle/>
        <a:p>
          <a:endParaRPr lang="ru-RU"/>
        </a:p>
      </dgm:t>
    </dgm:pt>
    <dgm:pt modelId="{3924B17A-7191-4147-A18A-5D9F18110157}" type="sibTrans" cxnId="{2A52E2DD-7FD9-4EDA-823F-07EAA8816914}">
      <dgm:prSet/>
      <dgm:spPr/>
      <dgm:t>
        <a:bodyPr/>
        <a:lstStyle/>
        <a:p>
          <a:endParaRPr lang="ru-RU"/>
        </a:p>
      </dgm:t>
    </dgm:pt>
    <dgm:pt modelId="{10758014-2B68-445C-8C39-7E83C4EA6817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accent5">
                  <a:lumMod val="75000"/>
                </a:schemeClr>
              </a:solidFill>
            </a:rPr>
            <a:t>Чирлиндинг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0BC5F6D6-E1A2-4A84-B94B-820F45F188E7}" type="parTrans" cxnId="{344ED775-7D00-47D2-95C4-DDC6B1E05B71}">
      <dgm:prSet/>
      <dgm:spPr/>
      <dgm:t>
        <a:bodyPr/>
        <a:lstStyle/>
        <a:p>
          <a:endParaRPr lang="ru-RU"/>
        </a:p>
      </dgm:t>
    </dgm:pt>
    <dgm:pt modelId="{33801CA8-C771-4819-BA04-9A30078AF4D2}" type="sibTrans" cxnId="{344ED775-7D00-47D2-95C4-DDC6B1E05B71}">
      <dgm:prSet/>
      <dgm:spPr/>
      <dgm:t>
        <a:bodyPr/>
        <a:lstStyle/>
        <a:p>
          <a:endParaRPr lang="ru-RU"/>
        </a:p>
      </dgm:t>
    </dgm:pt>
    <dgm:pt modelId="{B0158263-D6C0-498C-A614-1F020A745609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</a:rPr>
            <a:t>Бадминтон</a:t>
          </a:r>
          <a:endParaRPr lang="ru-RU" dirty="0">
            <a:solidFill>
              <a:srgbClr val="FFC000"/>
            </a:solidFill>
          </a:endParaRPr>
        </a:p>
      </dgm:t>
    </dgm:pt>
    <dgm:pt modelId="{5721FB24-629A-4316-8B18-94DBC53A64AE}" type="parTrans" cxnId="{A8111CDB-53A4-4698-965C-6E5896B12A8D}">
      <dgm:prSet/>
      <dgm:spPr/>
      <dgm:t>
        <a:bodyPr/>
        <a:lstStyle/>
        <a:p>
          <a:endParaRPr lang="ru-RU"/>
        </a:p>
      </dgm:t>
    </dgm:pt>
    <dgm:pt modelId="{4E6F42BD-EE89-482C-8E10-9E98FFEE33F5}" type="sibTrans" cxnId="{A8111CDB-53A4-4698-965C-6E5896B12A8D}">
      <dgm:prSet/>
      <dgm:spPr/>
      <dgm:t>
        <a:bodyPr/>
        <a:lstStyle/>
        <a:p>
          <a:endParaRPr lang="ru-RU"/>
        </a:p>
      </dgm:t>
    </dgm:pt>
    <dgm:pt modelId="{FB5DEA48-A770-45DB-A295-FC55B16B64CE}" type="pres">
      <dgm:prSet presAssocID="{44C97CEF-3CE7-49CD-93FC-664B9BD8777D}" presName="composite" presStyleCnt="0">
        <dgm:presLayoutVars>
          <dgm:chMax val="5"/>
          <dgm:dir/>
          <dgm:resizeHandles val="exact"/>
        </dgm:presLayoutVars>
      </dgm:prSet>
      <dgm:spPr/>
    </dgm:pt>
    <dgm:pt modelId="{81AC30DA-E93C-409B-8905-D60B51667E3C}" type="pres">
      <dgm:prSet presAssocID="{21632864-EE1A-48E8-8658-01BAEF2C34B2}" presName="circle1" presStyleLbl="lnNode1" presStyleIdx="0" presStyleCnt="5"/>
      <dgm:spPr/>
    </dgm:pt>
    <dgm:pt modelId="{753E28D5-4C71-475B-91C1-3D3BE165BA47}" type="pres">
      <dgm:prSet presAssocID="{21632864-EE1A-48E8-8658-01BAEF2C34B2}" presName="text1" presStyleLbl="revTx" presStyleIdx="0" presStyleCnt="5" custScaleX="263946" custLinFactNeighborX="63532" custLinFactNeighborY="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E53A1-F6AA-4DBC-A17E-0E8413084A20}" type="pres">
      <dgm:prSet presAssocID="{21632864-EE1A-48E8-8658-01BAEF2C34B2}" presName="line1" presStyleLbl="callout" presStyleIdx="0" presStyleCnt="10"/>
      <dgm:spPr/>
    </dgm:pt>
    <dgm:pt modelId="{62A7023C-0EA5-479A-A495-7567A187353E}" type="pres">
      <dgm:prSet presAssocID="{21632864-EE1A-48E8-8658-01BAEF2C34B2}" presName="d1" presStyleLbl="callout" presStyleIdx="1" presStyleCnt="10"/>
      <dgm:spPr/>
    </dgm:pt>
    <dgm:pt modelId="{1B5CF4D1-FADE-46F8-B9C2-20C0702A3192}" type="pres">
      <dgm:prSet presAssocID="{635DD78A-4ADD-44B6-B7F0-BB6D79CE5EC3}" presName="circle2" presStyleLbl="lnNode1" presStyleIdx="1" presStyleCnt="5"/>
      <dgm:spPr/>
    </dgm:pt>
    <dgm:pt modelId="{12E3D459-2424-41B8-8D10-EC0C8864495E}" type="pres">
      <dgm:prSet presAssocID="{635DD78A-4ADD-44B6-B7F0-BB6D79CE5EC3}" presName="text2" presStyleLbl="revTx" presStyleIdx="1" presStyleCnt="5">
        <dgm:presLayoutVars>
          <dgm:bulletEnabled val="1"/>
        </dgm:presLayoutVars>
      </dgm:prSet>
      <dgm:spPr/>
    </dgm:pt>
    <dgm:pt modelId="{D91A826E-29EA-409C-A6C5-D9CF94023A55}" type="pres">
      <dgm:prSet presAssocID="{635DD78A-4ADD-44B6-B7F0-BB6D79CE5EC3}" presName="line2" presStyleLbl="callout" presStyleIdx="2" presStyleCnt="10"/>
      <dgm:spPr/>
    </dgm:pt>
    <dgm:pt modelId="{7B1A4715-625A-4AE5-BA63-9DADBD3EB827}" type="pres">
      <dgm:prSet presAssocID="{635DD78A-4ADD-44B6-B7F0-BB6D79CE5EC3}" presName="d2" presStyleLbl="callout" presStyleIdx="3" presStyleCnt="10"/>
      <dgm:spPr/>
    </dgm:pt>
    <dgm:pt modelId="{5CE9040A-1487-45D5-B276-EFA0EAFF8EF9}" type="pres">
      <dgm:prSet presAssocID="{708CF93C-3E0E-4F2A-89D2-9891772BD654}" presName="circle3" presStyleLbl="lnNode1" presStyleIdx="2" presStyleCnt="5"/>
      <dgm:spPr/>
    </dgm:pt>
    <dgm:pt modelId="{615F447A-37D4-4963-A3B7-B9CBD5A8A157}" type="pres">
      <dgm:prSet presAssocID="{708CF93C-3E0E-4F2A-89D2-9891772BD654}" presName="text3" presStyleLbl="revTx" presStyleIdx="2" presStyleCnt="5">
        <dgm:presLayoutVars>
          <dgm:bulletEnabled val="1"/>
        </dgm:presLayoutVars>
      </dgm:prSet>
      <dgm:spPr/>
    </dgm:pt>
    <dgm:pt modelId="{AC0A544E-00C4-405F-B49E-36858C81A688}" type="pres">
      <dgm:prSet presAssocID="{708CF93C-3E0E-4F2A-89D2-9891772BD654}" presName="line3" presStyleLbl="callout" presStyleIdx="4" presStyleCnt="10"/>
      <dgm:spPr/>
    </dgm:pt>
    <dgm:pt modelId="{B857BBC0-0E87-4563-9A48-CC452245C297}" type="pres">
      <dgm:prSet presAssocID="{708CF93C-3E0E-4F2A-89D2-9891772BD654}" presName="d3" presStyleLbl="callout" presStyleIdx="5" presStyleCnt="10"/>
      <dgm:spPr/>
    </dgm:pt>
    <dgm:pt modelId="{6C19577C-4A4B-4A06-8390-AE5B19771DB0}" type="pres">
      <dgm:prSet presAssocID="{10758014-2B68-445C-8C39-7E83C4EA6817}" presName="circle4" presStyleLbl="lnNode1" presStyleIdx="3" presStyleCnt="5"/>
      <dgm:spPr/>
    </dgm:pt>
    <dgm:pt modelId="{8B94A030-4FAA-4F4D-A4D5-BD101EA77604}" type="pres">
      <dgm:prSet presAssocID="{10758014-2B68-445C-8C39-7E83C4EA6817}" presName="text4" presStyleLbl="revTx" presStyleIdx="3" presStyleCnt="5">
        <dgm:presLayoutVars>
          <dgm:bulletEnabled val="1"/>
        </dgm:presLayoutVars>
      </dgm:prSet>
      <dgm:spPr/>
    </dgm:pt>
    <dgm:pt modelId="{58164246-A8AA-41EA-8118-FAA1F2D429AA}" type="pres">
      <dgm:prSet presAssocID="{10758014-2B68-445C-8C39-7E83C4EA6817}" presName="line4" presStyleLbl="callout" presStyleIdx="6" presStyleCnt="10"/>
      <dgm:spPr/>
    </dgm:pt>
    <dgm:pt modelId="{C54AE6ED-2D46-4D77-8D0C-7F655C327CA5}" type="pres">
      <dgm:prSet presAssocID="{10758014-2B68-445C-8C39-7E83C4EA6817}" presName="d4" presStyleLbl="callout" presStyleIdx="7" presStyleCnt="10"/>
      <dgm:spPr/>
    </dgm:pt>
    <dgm:pt modelId="{12438534-A386-41C9-A28D-A15EE6320874}" type="pres">
      <dgm:prSet presAssocID="{B0158263-D6C0-498C-A614-1F020A745609}" presName="circle5" presStyleLbl="lnNode1" presStyleIdx="4" presStyleCnt="5"/>
      <dgm:spPr/>
    </dgm:pt>
    <dgm:pt modelId="{646044E5-CF56-45C8-A56B-D1C61A7B0D66}" type="pres">
      <dgm:prSet presAssocID="{B0158263-D6C0-498C-A614-1F020A745609}" presName="text5" presStyleLbl="revTx" presStyleIdx="4" presStyleCnt="5">
        <dgm:presLayoutVars>
          <dgm:bulletEnabled val="1"/>
        </dgm:presLayoutVars>
      </dgm:prSet>
      <dgm:spPr/>
    </dgm:pt>
    <dgm:pt modelId="{B88E4943-B425-4338-B5B0-471289735F25}" type="pres">
      <dgm:prSet presAssocID="{B0158263-D6C0-498C-A614-1F020A745609}" presName="line5" presStyleLbl="callout" presStyleIdx="8" presStyleCnt="10"/>
      <dgm:spPr/>
    </dgm:pt>
    <dgm:pt modelId="{1478D0C2-3E48-4256-BF5F-470CDB9958EA}" type="pres">
      <dgm:prSet presAssocID="{B0158263-D6C0-498C-A614-1F020A745609}" presName="d5" presStyleLbl="callout" presStyleIdx="9" presStyleCnt="10"/>
      <dgm:spPr/>
    </dgm:pt>
  </dgm:ptLst>
  <dgm:cxnLst>
    <dgm:cxn modelId="{A8111CDB-53A4-4698-965C-6E5896B12A8D}" srcId="{44C97CEF-3CE7-49CD-93FC-664B9BD8777D}" destId="{B0158263-D6C0-498C-A614-1F020A745609}" srcOrd="4" destOrd="0" parTransId="{5721FB24-629A-4316-8B18-94DBC53A64AE}" sibTransId="{4E6F42BD-EE89-482C-8E10-9E98FFEE33F5}"/>
    <dgm:cxn modelId="{1A6C2805-5E43-4BA3-A94D-26AA1BFDC6EE}" type="presOf" srcId="{635DD78A-4ADD-44B6-B7F0-BB6D79CE5EC3}" destId="{12E3D459-2424-41B8-8D10-EC0C8864495E}" srcOrd="0" destOrd="0" presId="urn:microsoft.com/office/officeart/2005/8/layout/target1"/>
    <dgm:cxn modelId="{81C96D24-31EF-4D36-AE96-CC4032E4C714}" srcId="{44C97CEF-3CE7-49CD-93FC-664B9BD8777D}" destId="{635DD78A-4ADD-44B6-B7F0-BB6D79CE5EC3}" srcOrd="1" destOrd="0" parTransId="{271A617F-1FA2-48C5-9AC7-8F5AC87F85FA}" sibTransId="{6B6AB39A-418A-437C-B275-0EAA0B616DF3}"/>
    <dgm:cxn modelId="{B5F87A9B-BC5B-4B10-BE33-06FD14AA43FA}" srcId="{44C97CEF-3CE7-49CD-93FC-664B9BD8777D}" destId="{21632864-EE1A-48E8-8658-01BAEF2C34B2}" srcOrd="0" destOrd="0" parTransId="{88C48675-5734-4DB0-817A-EAB1148ED052}" sibTransId="{C280AA28-93EA-4250-B076-077BC397482D}"/>
    <dgm:cxn modelId="{E6A92D17-0A19-4893-9B4E-42BC7B3EC430}" type="presOf" srcId="{708CF93C-3E0E-4F2A-89D2-9891772BD654}" destId="{615F447A-37D4-4963-A3B7-B9CBD5A8A157}" srcOrd="0" destOrd="0" presId="urn:microsoft.com/office/officeart/2005/8/layout/target1"/>
    <dgm:cxn modelId="{344ED775-7D00-47D2-95C4-DDC6B1E05B71}" srcId="{44C97CEF-3CE7-49CD-93FC-664B9BD8777D}" destId="{10758014-2B68-445C-8C39-7E83C4EA6817}" srcOrd="3" destOrd="0" parTransId="{0BC5F6D6-E1A2-4A84-B94B-820F45F188E7}" sibTransId="{33801CA8-C771-4819-BA04-9A30078AF4D2}"/>
    <dgm:cxn modelId="{B055475C-0F57-4BB7-999E-F1F11F4F196B}" type="presOf" srcId="{21632864-EE1A-48E8-8658-01BAEF2C34B2}" destId="{753E28D5-4C71-475B-91C1-3D3BE165BA47}" srcOrd="0" destOrd="0" presId="urn:microsoft.com/office/officeart/2005/8/layout/target1"/>
    <dgm:cxn modelId="{2A52E2DD-7FD9-4EDA-823F-07EAA8816914}" srcId="{44C97CEF-3CE7-49CD-93FC-664B9BD8777D}" destId="{708CF93C-3E0E-4F2A-89D2-9891772BD654}" srcOrd="2" destOrd="0" parTransId="{F585BBCE-CF6A-407F-A409-7FF781D6C178}" sibTransId="{3924B17A-7191-4147-A18A-5D9F18110157}"/>
    <dgm:cxn modelId="{3DE63BF7-9417-495C-AC19-1D850602B323}" type="presOf" srcId="{10758014-2B68-445C-8C39-7E83C4EA6817}" destId="{8B94A030-4FAA-4F4D-A4D5-BD101EA77604}" srcOrd="0" destOrd="0" presId="urn:microsoft.com/office/officeart/2005/8/layout/target1"/>
    <dgm:cxn modelId="{A77C56E1-A12C-43C8-9F14-9543ECED46E2}" type="presOf" srcId="{B0158263-D6C0-498C-A614-1F020A745609}" destId="{646044E5-CF56-45C8-A56B-D1C61A7B0D66}" srcOrd="0" destOrd="0" presId="urn:microsoft.com/office/officeart/2005/8/layout/target1"/>
    <dgm:cxn modelId="{78803FA8-6329-4989-B899-F5E24A14FBD4}" type="presOf" srcId="{44C97CEF-3CE7-49CD-93FC-664B9BD8777D}" destId="{FB5DEA48-A770-45DB-A295-FC55B16B64CE}" srcOrd="0" destOrd="0" presId="urn:microsoft.com/office/officeart/2005/8/layout/target1"/>
    <dgm:cxn modelId="{4F9E6774-C851-423E-8B9B-47E091ACE9B9}" type="presParOf" srcId="{FB5DEA48-A770-45DB-A295-FC55B16B64CE}" destId="{81AC30DA-E93C-409B-8905-D60B51667E3C}" srcOrd="0" destOrd="0" presId="urn:microsoft.com/office/officeart/2005/8/layout/target1"/>
    <dgm:cxn modelId="{AB9E0F93-E86E-43E9-86C0-2791485E2B22}" type="presParOf" srcId="{FB5DEA48-A770-45DB-A295-FC55B16B64CE}" destId="{753E28D5-4C71-475B-91C1-3D3BE165BA47}" srcOrd="1" destOrd="0" presId="urn:microsoft.com/office/officeart/2005/8/layout/target1"/>
    <dgm:cxn modelId="{01C0E2BC-BA30-4DC5-B6AA-81D01D57EEE5}" type="presParOf" srcId="{FB5DEA48-A770-45DB-A295-FC55B16B64CE}" destId="{EA3E53A1-F6AA-4DBC-A17E-0E8413084A20}" srcOrd="2" destOrd="0" presId="urn:microsoft.com/office/officeart/2005/8/layout/target1"/>
    <dgm:cxn modelId="{2C007E06-429F-4F13-8567-6E57547F8DF1}" type="presParOf" srcId="{FB5DEA48-A770-45DB-A295-FC55B16B64CE}" destId="{62A7023C-0EA5-479A-A495-7567A187353E}" srcOrd="3" destOrd="0" presId="urn:microsoft.com/office/officeart/2005/8/layout/target1"/>
    <dgm:cxn modelId="{B07B8CD9-24AB-4079-8A35-CAF35B9B00AD}" type="presParOf" srcId="{FB5DEA48-A770-45DB-A295-FC55B16B64CE}" destId="{1B5CF4D1-FADE-46F8-B9C2-20C0702A3192}" srcOrd="4" destOrd="0" presId="urn:microsoft.com/office/officeart/2005/8/layout/target1"/>
    <dgm:cxn modelId="{29C4538E-9B00-4C16-9819-AAAB49923729}" type="presParOf" srcId="{FB5DEA48-A770-45DB-A295-FC55B16B64CE}" destId="{12E3D459-2424-41B8-8D10-EC0C8864495E}" srcOrd="5" destOrd="0" presId="urn:microsoft.com/office/officeart/2005/8/layout/target1"/>
    <dgm:cxn modelId="{C304013F-D4FB-480F-A85B-0D2B687E43A9}" type="presParOf" srcId="{FB5DEA48-A770-45DB-A295-FC55B16B64CE}" destId="{D91A826E-29EA-409C-A6C5-D9CF94023A55}" srcOrd="6" destOrd="0" presId="urn:microsoft.com/office/officeart/2005/8/layout/target1"/>
    <dgm:cxn modelId="{3AAA888C-A4CF-4264-A45C-2827B5C96FA3}" type="presParOf" srcId="{FB5DEA48-A770-45DB-A295-FC55B16B64CE}" destId="{7B1A4715-625A-4AE5-BA63-9DADBD3EB827}" srcOrd="7" destOrd="0" presId="urn:microsoft.com/office/officeart/2005/8/layout/target1"/>
    <dgm:cxn modelId="{E1A4497C-6E45-42FA-A304-33D67CB39BD5}" type="presParOf" srcId="{FB5DEA48-A770-45DB-A295-FC55B16B64CE}" destId="{5CE9040A-1487-45D5-B276-EFA0EAFF8EF9}" srcOrd="8" destOrd="0" presId="urn:microsoft.com/office/officeart/2005/8/layout/target1"/>
    <dgm:cxn modelId="{6C3F2CB2-8DE9-4448-B3F9-46D05F273520}" type="presParOf" srcId="{FB5DEA48-A770-45DB-A295-FC55B16B64CE}" destId="{615F447A-37D4-4963-A3B7-B9CBD5A8A157}" srcOrd="9" destOrd="0" presId="urn:microsoft.com/office/officeart/2005/8/layout/target1"/>
    <dgm:cxn modelId="{267730C9-2B7C-4847-ADD5-E32CAEA47F27}" type="presParOf" srcId="{FB5DEA48-A770-45DB-A295-FC55B16B64CE}" destId="{AC0A544E-00C4-405F-B49E-36858C81A688}" srcOrd="10" destOrd="0" presId="urn:microsoft.com/office/officeart/2005/8/layout/target1"/>
    <dgm:cxn modelId="{344BD53D-32E8-46F9-B7E4-393AC67BFC17}" type="presParOf" srcId="{FB5DEA48-A770-45DB-A295-FC55B16B64CE}" destId="{B857BBC0-0E87-4563-9A48-CC452245C297}" srcOrd="11" destOrd="0" presId="urn:microsoft.com/office/officeart/2005/8/layout/target1"/>
    <dgm:cxn modelId="{A638EB96-AC6C-466C-95FD-5E19FA227CD5}" type="presParOf" srcId="{FB5DEA48-A770-45DB-A295-FC55B16B64CE}" destId="{6C19577C-4A4B-4A06-8390-AE5B19771DB0}" srcOrd="12" destOrd="0" presId="urn:microsoft.com/office/officeart/2005/8/layout/target1"/>
    <dgm:cxn modelId="{5E74D73E-4727-40B6-A639-1D9C889758E6}" type="presParOf" srcId="{FB5DEA48-A770-45DB-A295-FC55B16B64CE}" destId="{8B94A030-4FAA-4F4D-A4D5-BD101EA77604}" srcOrd="13" destOrd="0" presId="urn:microsoft.com/office/officeart/2005/8/layout/target1"/>
    <dgm:cxn modelId="{5A1A7F95-AD75-4CAB-ACAC-EB95ADDBEE94}" type="presParOf" srcId="{FB5DEA48-A770-45DB-A295-FC55B16B64CE}" destId="{58164246-A8AA-41EA-8118-FAA1F2D429AA}" srcOrd="14" destOrd="0" presId="urn:microsoft.com/office/officeart/2005/8/layout/target1"/>
    <dgm:cxn modelId="{D206705E-5454-45A7-91E5-EFF298835921}" type="presParOf" srcId="{FB5DEA48-A770-45DB-A295-FC55B16B64CE}" destId="{C54AE6ED-2D46-4D77-8D0C-7F655C327CA5}" srcOrd="15" destOrd="0" presId="urn:microsoft.com/office/officeart/2005/8/layout/target1"/>
    <dgm:cxn modelId="{2F569A5D-1370-41BA-AE2A-C4E110BAF12F}" type="presParOf" srcId="{FB5DEA48-A770-45DB-A295-FC55B16B64CE}" destId="{12438534-A386-41C9-A28D-A15EE6320874}" srcOrd="16" destOrd="0" presId="urn:microsoft.com/office/officeart/2005/8/layout/target1"/>
    <dgm:cxn modelId="{614AA710-E31A-4B34-8BB6-2187042A62FA}" type="presParOf" srcId="{FB5DEA48-A770-45DB-A295-FC55B16B64CE}" destId="{646044E5-CF56-45C8-A56B-D1C61A7B0D66}" srcOrd="17" destOrd="0" presId="urn:microsoft.com/office/officeart/2005/8/layout/target1"/>
    <dgm:cxn modelId="{92443E20-937C-4F9A-B823-8076F1F2FA5B}" type="presParOf" srcId="{FB5DEA48-A770-45DB-A295-FC55B16B64CE}" destId="{B88E4943-B425-4338-B5B0-471289735F25}" srcOrd="18" destOrd="0" presId="urn:microsoft.com/office/officeart/2005/8/layout/target1"/>
    <dgm:cxn modelId="{6CAF1F53-729F-4540-B12D-7AC6FA4910ED}" type="presParOf" srcId="{FB5DEA48-A770-45DB-A295-FC55B16B64CE}" destId="{1478D0C2-3E48-4256-BF5F-470CDB9958E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38534-A386-41C9-A28D-A15EE6320874}">
      <dsp:nvSpPr>
        <dsp:cNvPr id="0" name=""/>
        <dsp:cNvSpPr/>
      </dsp:nvSpPr>
      <dsp:spPr>
        <a:xfrm>
          <a:off x="639745" y="942177"/>
          <a:ext cx="3239950" cy="32399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577C-4A4B-4A06-8390-AE5B19771DB0}">
      <dsp:nvSpPr>
        <dsp:cNvPr id="0" name=""/>
        <dsp:cNvSpPr/>
      </dsp:nvSpPr>
      <dsp:spPr>
        <a:xfrm>
          <a:off x="999649" y="1302082"/>
          <a:ext cx="2520141" cy="2520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9040A-1487-45D5-B276-EFA0EAFF8EF9}">
      <dsp:nvSpPr>
        <dsp:cNvPr id="0" name=""/>
        <dsp:cNvSpPr/>
      </dsp:nvSpPr>
      <dsp:spPr>
        <a:xfrm>
          <a:off x="1359554" y="1661986"/>
          <a:ext cx="1800332" cy="18003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CF4D1-FADE-46F8-B9C2-20C0702A3192}">
      <dsp:nvSpPr>
        <dsp:cNvPr id="0" name=""/>
        <dsp:cNvSpPr/>
      </dsp:nvSpPr>
      <dsp:spPr>
        <a:xfrm>
          <a:off x="1719728" y="2022161"/>
          <a:ext cx="1079983" cy="10799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C30DA-E93C-409B-8905-D60B51667E3C}">
      <dsp:nvSpPr>
        <dsp:cNvPr id="0" name=""/>
        <dsp:cNvSpPr/>
      </dsp:nvSpPr>
      <dsp:spPr>
        <a:xfrm>
          <a:off x="2079633" y="2382065"/>
          <a:ext cx="360174" cy="360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E28D5-4C71-475B-91C1-3D3BE165BA47}">
      <dsp:nvSpPr>
        <dsp:cNvPr id="0" name=""/>
        <dsp:cNvSpPr/>
      </dsp:nvSpPr>
      <dsp:spPr>
        <a:xfrm>
          <a:off x="3731490" y="157487"/>
          <a:ext cx="4275859" cy="57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Физкультурно- оздоровительное направление </a:t>
          </a:r>
          <a:endParaRPr lang="ru-RU" sz="20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3731490" y="157487"/>
        <a:ext cx="4275859" cy="571959"/>
      </dsp:txXfrm>
    </dsp:sp>
    <dsp:sp modelId="{EA3E53A1-F6AA-4DBC-A17E-0E8413084A20}">
      <dsp:nvSpPr>
        <dsp:cNvPr id="0" name=""/>
        <dsp:cNvSpPr/>
      </dsp:nvSpPr>
      <dsp:spPr>
        <a:xfrm>
          <a:off x="4014693" y="423785"/>
          <a:ext cx="404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7023C-0EA5-479A-A495-7567A187353E}">
      <dsp:nvSpPr>
        <dsp:cNvPr id="0" name=""/>
        <dsp:cNvSpPr/>
      </dsp:nvSpPr>
      <dsp:spPr>
        <a:xfrm rot="5400000">
          <a:off x="2066673" y="616832"/>
          <a:ext cx="2138367" cy="175227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3D459-2424-41B8-8D10-EC0C8864495E}">
      <dsp:nvSpPr>
        <dsp:cNvPr id="0" name=""/>
        <dsp:cNvSpPr/>
      </dsp:nvSpPr>
      <dsp:spPr>
        <a:xfrm>
          <a:off x="4419687" y="742596"/>
          <a:ext cx="1619975" cy="57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Comic Sans MS" panose="030F0702030302020204" pitchFamily="66" charset="0"/>
            </a:rPr>
            <a:t>Баскетбол</a:t>
          </a:r>
          <a:endParaRPr lang="ru-RU" sz="1600" kern="1200" dirty="0">
            <a:solidFill>
              <a:srgbClr val="00B050"/>
            </a:solidFill>
            <a:latin typeface="Comic Sans MS" panose="030F0702030302020204" pitchFamily="66" charset="0"/>
          </a:endParaRPr>
        </a:p>
      </dsp:txBody>
      <dsp:txXfrm>
        <a:off x="4419687" y="742596"/>
        <a:ext cx="1619975" cy="571959"/>
      </dsp:txXfrm>
    </dsp:sp>
    <dsp:sp modelId="{D91A826E-29EA-409C-A6C5-D9CF94023A55}">
      <dsp:nvSpPr>
        <dsp:cNvPr id="0" name=""/>
        <dsp:cNvSpPr/>
      </dsp:nvSpPr>
      <dsp:spPr>
        <a:xfrm>
          <a:off x="4014693" y="1028576"/>
          <a:ext cx="404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A4715-625A-4AE5-BA63-9DADBD3EB827}">
      <dsp:nvSpPr>
        <dsp:cNvPr id="0" name=""/>
        <dsp:cNvSpPr/>
      </dsp:nvSpPr>
      <dsp:spPr>
        <a:xfrm rot="5400000">
          <a:off x="2380894" y="1175670"/>
          <a:ext cx="1780460" cy="148497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F447A-37D4-4963-A3B7-B9CBD5A8A157}">
      <dsp:nvSpPr>
        <dsp:cNvPr id="0" name=""/>
        <dsp:cNvSpPr/>
      </dsp:nvSpPr>
      <dsp:spPr>
        <a:xfrm>
          <a:off x="4419687" y="1347387"/>
          <a:ext cx="1619975" cy="57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latin typeface="Comic Sans MS" panose="030F0702030302020204" pitchFamily="66" charset="0"/>
            </a:rPr>
            <a:t>Флорбол</a:t>
          </a:r>
          <a:endParaRPr lang="ru-RU" sz="1600" kern="1200" dirty="0">
            <a:solidFill>
              <a:srgbClr val="7030A0"/>
            </a:solidFill>
            <a:latin typeface="Comic Sans MS" panose="030F0702030302020204" pitchFamily="66" charset="0"/>
          </a:endParaRPr>
        </a:p>
      </dsp:txBody>
      <dsp:txXfrm>
        <a:off x="4419687" y="1347387"/>
        <a:ext cx="1619975" cy="571959"/>
      </dsp:txXfrm>
    </dsp:sp>
    <dsp:sp modelId="{AC0A544E-00C4-405F-B49E-36858C81A688}">
      <dsp:nvSpPr>
        <dsp:cNvPr id="0" name=""/>
        <dsp:cNvSpPr/>
      </dsp:nvSpPr>
      <dsp:spPr>
        <a:xfrm>
          <a:off x="4014693" y="1633367"/>
          <a:ext cx="404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7BBC0-0E87-4563-9A48-CC452245C297}">
      <dsp:nvSpPr>
        <dsp:cNvPr id="0" name=""/>
        <dsp:cNvSpPr/>
      </dsp:nvSpPr>
      <dsp:spPr>
        <a:xfrm rot="5400000">
          <a:off x="2689013" y="1711665"/>
          <a:ext cx="1403978" cy="124738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4A030-4FAA-4F4D-A4D5-BD101EA77604}">
      <dsp:nvSpPr>
        <dsp:cNvPr id="0" name=""/>
        <dsp:cNvSpPr/>
      </dsp:nvSpPr>
      <dsp:spPr>
        <a:xfrm>
          <a:off x="4419687" y="1939218"/>
          <a:ext cx="1619975" cy="57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accent5">
                  <a:lumMod val="75000"/>
                </a:schemeClr>
              </a:solidFill>
            </a:rPr>
            <a:t>Чирлиндинг</a:t>
          </a:r>
          <a:endParaRPr lang="ru-RU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419687" y="1939218"/>
        <a:ext cx="1619975" cy="571959"/>
      </dsp:txXfrm>
    </dsp:sp>
    <dsp:sp modelId="{58164246-A8AA-41EA-8118-FAA1F2D429AA}">
      <dsp:nvSpPr>
        <dsp:cNvPr id="0" name=""/>
        <dsp:cNvSpPr/>
      </dsp:nvSpPr>
      <dsp:spPr>
        <a:xfrm>
          <a:off x="4014693" y="2225198"/>
          <a:ext cx="404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AE6ED-2D46-4D77-8D0C-7F655C327CA5}">
      <dsp:nvSpPr>
        <dsp:cNvPr id="0" name=""/>
        <dsp:cNvSpPr/>
      </dsp:nvSpPr>
      <dsp:spPr>
        <a:xfrm rot="5400000">
          <a:off x="2995729" y="2277577"/>
          <a:ext cx="1071343" cy="96658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044E5-CF56-45C8-A56B-D1C61A7B0D66}">
      <dsp:nvSpPr>
        <dsp:cNvPr id="0" name=""/>
        <dsp:cNvSpPr/>
      </dsp:nvSpPr>
      <dsp:spPr>
        <a:xfrm>
          <a:off x="4419687" y="2513769"/>
          <a:ext cx="1619975" cy="57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C000"/>
              </a:solidFill>
            </a:rPr>
            <a:t>Бадминтон</a:t>
          </a:r>
          <a:endParaRPr lang="ru-RU" sz="2100" kern="1200" dirty="0">
            <a:solidFill>
              <a:srgbClr val="FFC000"/>
            </a:solidFill>
          </a:endParaRPr>
        </a:p>
      </dsp:txBody>
      <dsp:txXfrm>
        <a:off x="4419687" y="2513769"/>
        <a:ext cx="1619975" cy="571959"/>
      </dsp:txXfrm>
    </dsp:sp>
    <dsp:sp modelId="{B88E4943-B425-4338-B5B0-471289735F25}">
      <dsp:nvSpPr>
        <dsp:cNvPr id="0" name=""/>
        <dsp:cNvSpPr/>
      </dsp:nvSpPr>
      <dsp:spPr>
        <a:xfrm>
          <a:off x="4014693" y="2799749"/>
          <a:ext cx="404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8D0C2-3E48-4256-BF5F-470CDB9958EA}">
      <dsp:nvSpPr>
        <dsp:cNvPr id="0" name=""/>
        <dsp:cNvSpPr/>
      </dsp:nvSpPr>
      <dsp:spPr>
        <a:xfrm rot="5400000">
          <a:off x="3285704" y="2826748"/>
          <a:ext cx="755988" cy="70198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CB58-0E79-40B4-9C24-603CEE315631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F4FD-350B-43D6-9937-1253AFC4C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5"/>
          <a:stretch/>
        </p:blipFill>
        <p:spPr>
          <a:xfrm>
            <a:off x="2771800" y="353641"/>
            <a:ext cx="529869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4938317" cy="277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076033" y="679620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СТРУКТУРА УПРАВЛЕНИЯ КЛУБА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Группа 1"/>
          <p:cNvGrpSpPr>
            <a:grpSpLocks/>
          </p:cNvGrpSpPr>
          <p:nvPr/>
        </p:nvGrpSpPr>
        <p:grpSpPr bwMode="auto">
          <a:xfrm>
            <a:off x="1433095" y="1774995"/>
            <a:ext cx="7387377" cy="4286250"/>
            <a:chOff x="500034" y="642918"/>
            <a:chExt cx="7786742" cy="428628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0034" y="642918"/>
              <a:ext cx="2143140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14678" y="714357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000760" y="785794"/>
              <a:ext cx="2286016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43108" y="3357562"/>
              <a:ext cx="2500329" cy="150019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500694" y="3429001"/>
              <a:ext cx="2071702" cy="15001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643174" y="1285861"/>
              <a:ext cx="642942" cy="50006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5286380" y="1214422"/>
              <a:ext cx="714380" cy="50006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6051560" y="2520944"/>
              <a:ext cx="1109670" cy="6397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10800000">
              <a:off x="4643438" y="3929066"/>
              <a:ext cx="857256" cy="42862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85786" y="1071546"/>
              <a:ext cx="17145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Директор</a:t>
              </a: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357554" y="928670"/>
              <a:ext cx="207170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 smtClean="0"/>
                <a:t>Учителя </a:t>
              </a:r>
              <a:r>
                <a:rPr lang="ru-RU" sz="2400" dirty="0"/>
                <a:t>физической культуры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6143636" y="1096579"/>
              <a:ext cx="2143140" cy="8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Руководитель  </a:t>
              </a:r>
              <a:r>
                <a:rPr lang="ru-RU" sz="2400" dirty="0"/>
                <a:t>клуба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5857884" y="3714752"/>
              <a:ext cx="13573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Члены клуба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2500298" y="3786190"/>
              <a:ext cx="19288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Учащиеся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2643174" y="4214818"/>
              <a:ext cx="15716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школы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749781"/>
            <a:ext cx="8229600" cy="8524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5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Задачи </a:t>
            </a:r>
            <a:r>
              <a:rPr kumimoji="0" lang="ru-RU" sz="5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работы ШСК</a:t>
            </a:r>
            <a:endParaRPr kumimoji="0" lang="ru-RU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67744" y="2060575"/>
            <a:ext cx="6419056" cy="4264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Организация физкультурно-спортивной работы в школе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Пропаганда здорового образа жизни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Профилактика асоциального поведения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57188" y="928688"/>
            <a:ext cx="3000375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15183" y="671908"/>
            <a:ext cx="2500312" cy="150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38576" y="1605818"/>
            <a:ext cx="2500312" cy="17859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99637" y="3913572"/>
            <a:ext cx="2857500" cy="20716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43707" y="4984387"/>
            <a:ext cx="2786063" cy="1643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3" y="3786188"/>
            <a:ext cx="2562225" cy="1714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50" y="2857500"/>
            <a:ext cx="2714625" cy="1571625"/>
          </a:xfrm>
          <a:prstGeom prst="ellipse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3857624" y="1040421"/>
            <a:ext cx="178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Спортивные секции, группы ОФП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3140969"/>
            <a:ext cx="1864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ФОРМЫ РАБОТЫ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6643688" y="1857375"/>
            <a:ext cx="1857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ПРОПАГАНДА ФИЗИЧЕСКОЙ КУЛЬТУРЫ И СПОРТА</a:t>
            </a: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6429375" y="4429125"/>
            <a:ext cx="2214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УЧАСТИЕ В МУНИЦИПАЛЬНЫХ СОРЕВНОВАНИЯХ</a:t>
            </a: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3429000" y="5214938"/>
            <a:ext cx="2071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ПРОВЕДЕНИЕ ФИЗКУЛЬТУРНЫХ ПРАЗДНИКОВ</a:t>
            </a:r>
          </a:p>
        </p:txBody>
      </p:sp>
      <p:sp>
        <p:nvSpPr>
          <p:cNvPr id="11278" name="TextBox 15"/>
          <p:cNvSpPr txBox="1">
            <a:spLocks noChangeArrowheads="1"/>
          </p:cNvSpPr>
          <p:nvPr/>
        </p:nvSpPr>
        <p:spPr bwMode="auto">
          <a:xfrm>
            <a:off x="571500" y="4143375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Выполнение норм «ГТО»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79" name="TextBox 16"/>
          <p:cNvSpPr txBox="1">
            <a:spLocks noChangeArrowheads="1"/>
          </p:cNvSpPr>
          <p:nvPr/>
        </p:nvSpPr>
        <p:spPr bwMode="auto">
          <a:xfrm>
            <a:off x="683568" y="1268760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Проведение </a:t>
            </a:r>
            <a:r>
              <a:rPr lang="ru-RU" b="1" dirty="0" err="1">
                <a:solidFill>
                  <a:schemeClr val="bg1"/>
                </a:solidFill>
              </a:rPr>
              <a:t>внутришкольных</a:t>
            </a:r>
            <a:r>
              <a:rPr lang="ru-RU" b="1" dirty="0">
                <a:solidFill>
                  <a:schemeClr val="bg1"/>
                </a:solidFill>
              </a:rPr>
              <a:t>  и межшкольных спортивных мероприятий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4357688" y="2286000"/>
            <a:ext cx="642937" cy="571500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3409487">
            <a:off x="5813708" y="2645348"/>
            <a:ext cx="712788" cy="79216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7982544">
            <a:off x="5680032" y="3952038"/>
            <a:ext cx="642938" cy="60801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18474" y="4459141"/>
            <a:ext cx="714375" cy="500063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3763617">
            <a:off x="2485231" y="3683794"/>
            <a:ext cx="785813" cy="574675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075941">
            <a:off x="2998788" y="2671763"/>
            <a:ext cx="700087" cy="477837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472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1" y="-10319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3375"/>
            <a:ext cx="7342014" cy="1271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 и эмблема  ШСК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«ПИОНЕР»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56" t="27344" r="2522" b="6796"/>
          <a:stretch/>
        </p:blipFill>
        <p:spPr>
          <a:xfrm>
            <a:off x="1547664" y="1799920"/>
            <a:ext cx="7202201" cy="208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7" b="97914" l="6055" r="74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08" b="-2363"/>
          <a:stretch/>
        </p:blipFill>
        <p:spPr>
          <a:xfrm rot="1791754">
            <a:off x="3610797" y="3610280"/>
            <a:ext cx="3431283" cy="32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590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3375"/>
            <a:ext cx="7342014" cy="1271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2768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5719" y="482244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79712" y="2368528"/>
            <a:ext cx="63367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Если хочешь стать умелым,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Ловким, быстрым, сильным, смелым,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Научись любить скакалки, вожжи, обручи и палки,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Никогда не унывай,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 цель снежками попадай.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 санках с горки быстро мчись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И на лыжи становись-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Вот здоровья в чём секрет.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Будь здоров!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Физкульт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- привет!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43" y="-473323"/>
            <a:ext cx="3613057" cy="35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38200" y="172591"/>
            <a:ext cx="8385175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Школьный </a:t>
            </a:r>
            <a:endParaRPr lang="ru-RU" sz="32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спортивный 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клуб </a:t>
            </a:r>
            <a:endParaRPr lang="ru-RU" sz="32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«ПИОНЕР»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844824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Ведет деятельность с сентября 2015 года.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За время работы клуб регулярно становился победителем и призером на муниципальном и областном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28157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838200" y="172591"/>
            <a:ext cx="8385175" cy="8080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Школьный </a:t>
            </a:r>
            <a:endParaRPr lang="ru-RU" sz="32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спортивный 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клуб </a:t>
            </a:r>
            <a:endParaRPr lang="ru-RU" sz="32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«ПИОНЕР»</a:t>
            </a: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354578"/>
              </p:ext>
            </p:extLst>
          </p:nvPr>
        </p:nvGraphicFramePr>
        <p:xfrm>
          <a:off x="1027112" y="1628800"/>
          <a:ext cx="8007350" cy="431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95616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Физкультурно-оздоровительная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направленность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78" y="1613657"/>
            <a:ext cx="4851021" cy="363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95616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Баскетбол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78" y="896365"/>
            <a:ext cx="4464654" cy="250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6" r="26730"/>
          <a:stretch/>
        </p:blipFill>
        <p:spPr>
          <a:xfrm>
            <a:off x="1607033" y="1412776"/>
            <a:ext cx="286934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/>
          <a:stretch/>
        </p:blipFill>
        <p:spPr>
          <a:xfrm>
            <a:off x="3708139" y="3400400"/>
            <a:ext cx="3800533" cy="313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06792" y="222598"/>
            <a:ext cx="95616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Флорбол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1321"/>
            <a:ext cx="4464496" cy="25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3775"/>
          <a:stretch/>
        </p:blipFill>
        <p:spPr>
          <a:xfrm>
            <a:off x="3131840" y="3596959"/>
            <a:ext cx="3278730" cy="278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0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32656"/>
            <a:ext cx="9561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Чирлидинг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832648" cy="327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8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332656"/>
            <a:ext cx="9561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Бадминтон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17" y="3573016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560067"/>
            <a:ext cx="4248472" cy="238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79877" y="768090"/>
            <a:ext cx="7293124" cy="936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Нормативные документы  клуба</a:t>
            </a:r>
          </a:p>
        </p:txBody>
      </p:sp>
      <p:sp>
        <p:nvSpPr>
          <p:cNvPr id="8" name="Содержимое 23"/>
          <p:cNvSpPr txBox="1">
            <a:spLocks/>
          </p:cNvSpPr>
          <p:nvPr/>
        </p:nvSpPr>
        <p:spPr>
          <a:xfrm>
            <a:off x="1907704" y="2420938"/>
            <a:ext cx="6779096" cy="39036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Приказ о создании ШСК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«ПИОНЕР»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Положение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школьном спортивном клубе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«ПИОНЕР»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Устав школьного спортивного клуба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«ПИИОНЕР»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работы  ШСК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«ПИОНЕР»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clip_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clip_themedata</Template>
  <TotalTime>7486193</TotalTime>
  <Words>211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Comic Sans MS</vt:lpstr>
      <vt:lpstr>Tahoma</vt:lpstr>
      <vt:lpstr>Wingdings 2</vt:lpstr>
      <vt:lpstr>Копия clip_themedata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23</cp:revision>
  <dcterms:created xsi:type="dcterms:W3CDTF">2016-03-24T14:13:01Z</dcterms:created>
  <dcterms:modified xsi:type="dcterms:W3CDTF">2022-08-31T12:58:12Z</dcterms:modified>
</cp:coreProperties>
</file>