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CCB3C7-F44B-489E-B8A3-3394FB558E10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58C052B-ADEE-44FB-B2AD-6CD32CE57E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Землетрясения</a:t>
            </a:r>
            <a:endParaRPr lang="ru-RU" dirty="0"/>
          </a:p>
        </p:txBody>
      </p:sp>
      <p:pic>
        <p:nvPicPr>
          <p:cNvPr id="1026" name="Picture 2" descr="C:\Users\User\Desktop\0003-003-Zemletrjas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</a:rPr>
              <a:t>Во многих городах, расположенных в зонах сейсмической активности, действуют нормы проектирования и строительства новых зданий, рассчитанные на устойчивость во время землетрясения. Хотя модели зданий и стройматериалы испытываются на сейсмостойкость, окончательный экзамен здание или сооружение держит лишь в ходе настоящего землетрясения. Фундаменты некоторых зданий сооружаются так, чтобы амортизировать толчки и уменьшать их воздействие. Некоторые здания имеют специально рассчитанный стальной каркас, связанный так, что при сотрясении почвы здание раскачивается, но не рушится. </a:t>
            </a:r>
            <a:endParaRPr lang="ru-RU" sz="2000" dirty="0"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>
                <a:ea typeface="Times New Roman"/>
              </a:rPr>
              <a:t>Безопасное строительство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38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/>
          </a:p>
        </p:txBody>
      </p:sp>
      <p:pic>
        <p:nvPicPr>
          <p:cNvPr id="1027" name="Picture 3" descr="C:\Users\User\Desktop\Pravila-povedeniya-pri-zemletryase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Действие при возникновении цунами</a:t>
            </a:r>
            <a:endParaRPr lang="ru-RU" sz="3600" dirty="0"/>
          </a:p>
        </p:txBody>
      </p:sp>
      <p:pic>
        <p:nvPicPr>
          <p:cNvPr id="2050" name="Picture 2" descr="C:\Users\User\Desktop\-поведения-при-цунами-e1449265080880-758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5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ost-1180-0-30451200-1369453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" y="0"/>
            <a:ext cx="7612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7745505" cy="432048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smtClean="0">
                <a:ea typeface="Times New Roman"/>
              </a:rPr>
              <a:t>Землетрясения </a:t>
            </a:r>
            <a:r>
              <a:rPr lang="ru-RU" sz="2900" dirty="0">
                <a:ea typeface="Times New Roman"/>
              </a:rPr>
              <a:t>сыграли огромную роль в развитии географической науки. </a:t>
            </a:r>
            <a:endParaRPr lang="ru-RU" sz="2900" dirty="0" smtClean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smtClean="0">
                <a:ea typeface="Times New Roman"/>
              </a:rPr>
              <a:t>Они </a:t>
            </a:r>
            <a:r>
              <a:rPr lang="ru-RU" sz="2900" dirty="0">
                <a:ea typeface="Times New Roman"/>
              </a:rPr>
              <a:t>являются рельефообразующими </a:t>
            </a:r>
            <a:r>
              <a:rPr lang="ru-RU" sz="2900" dirty="0" smtClean="0">
                <a:ea typeface="Times New Roman"/>
              </a:rPr>
              <a:t>факторами. В </a:t>
            </a:r>
            <a:r>
              <a:rPr lang="ru-RU" sz="2900" dirty="0">
                <a:ea typeface="Times New Roman"/>
              </a:rPr>
              <a:t>результате землетрясений происходит изменение очертаний береговой линии, отклонение течения рек, возникновение озер, смещение блоков земной коры</a:t>
            </a:r>
            <a:r>
              <a:rPr lang="ru-RU" sz="2900" dirty="0" smtClean="0"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Times New Roman"/>
              </a:rPr>
              <a:t>Слежение за землетрясениями позволяет изучать развитие земной коры, сейсмические промежутки и наиболее сейсмоопасные участки разломов</a:t>
            </a:r>
            <a:r>
              <a:rPr lang="ru-RU" sz="2900" dirty="0" smtClean="0"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Times New Roman"/>
              </a:rPr>
              <a:t>Таким образом землетрясения – наиболее частые проявления внутренней активности Земли. Они играют существенную роль в преобразовании ее поверхности.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Вывод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41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User\Desktop\63867f96290019c44307a2bc8f924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50" y="2420888"/>
            <a:ext cx="673538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745505" cy="3877815"/>
          </a:xfrm>
        </p:spPr>
        <p:txBody>
          <a:bodyPr>
            <a:normAutofit fontScale="92500"/>
          </a:bodyPr>
          <a:lstStyle/>
          <a:p>
            <a:r>
              <a:rPr lang="ru-RU" dirty="0"/>
              <a:t>Землетрясения являются наиболее впечатляющими природными явлениями на нашей планете. </a:t>
            </a:r>
          </a:p>
          <a:p>
            <a:pPr marL="0" indent="0">
              <a:buNone/>
            </a:pPr>
            <a:r>
              <a:rPr lang="ru-RU" dirty="0" smtClean="0"/>
              <a:t>     За </a:t>
            </a:r>
            <a:r>
              <a:rPr lang="ru-RU" dirty="0"/>
              <a:t>считанные секунды они способны радикально </a:t>
            </a: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изменить </a:t>
            </a:r>
            <a:r>
              <a:rPr lang="ru-RU" dirty="0"/>
              <a:t>облик земной </a:t>
            </a:r>
            <a:r>
              <a:rPr lang="ru-RU" dirty="0" smtClean="0"/>
              <a:t>поверхности</a:t>
            </a:r>
            <a:r>
              <a:rPr lang="ru-RU" dirty="0"/>
              <a:t>. </a:t>
            </a:r>
          </a:p>
          <a:p>
            <a:r>
              <a:rPr lang="ru-RU" dirty="0">
                <a:ea typeface="Times New Roman"/>
              </a:rPr>
              <a:t> В результате землетрясений происходят разрушения, при этом совсем не обязательно, чтобы землетрясения были сильными. Землетрясения вызывают такие сопутствующие явления, как пожары, оползни и громадные волны цунами. Высокая практическая значимость этих </a:t>
            </a:r>
            <a:r>
              <a:rPr lang="ru-RU">
                <a:ea typeface="Times New Roman"/>
              </a:rPr>
              <a:t>явлений </a:t>
            </a:r>
            <a:r>
              <a:rPr lang="ru-RU" smtClean="0">
                <a:ea typeface="Times New Roman"/>
              </a:rPr>
              <a:t>обусловила </a:t>
            </a:r>
            <a:r>
              <a:rPr lang="ru-RU" dirty="0">
                <a:ea typeface="Times New Roman"/>
              </a:rPr>
              <a:t>выбор темы </a:t>
            </a:r>
            <a:r>
              <a:rPr lang="ru-RU" dirty="0" smtClean="0">
                <a:ea typeface="Times New Roman"/>
              </a:rPr>
              <a:t>презентации.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83"/>
            <a:ext cx="4644009" cy="2324801"/>
          </a:xfrm>
          <a:prstGeom prst="rect">
            <a:avLst/>
          </a:prstGeom>
        </p:spPr>
      </p:pic>
      <p:pic>
        <p:nvPicPr>
          <p:cNvPr id="2051" name="Picture 3" descr="C:\Users\User\Desktop\chi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23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</a:rPr>
              <a:t>1. Собрать и проанализировать </a:t>
            </a:r>
            <a:r>
              <a:rPr lang="ru-RU" dirty="0" smtClean="0">
                <a:ea typeface="Times New Roman"/>
              </a:rPr>
              <a:t>учебную </a:t>
            </a:r>
            <a:r>
              <a:rPr lang="ru-RU" dirty="0">
                <a:ea typeface="Times New Roman"/>
              </a:rPr>
              <a:t>литературу по теме</a:t>
            </a:r>
            <a:r>
              <a:rPr lang="ru-RU" dirty="0" smtClean="0">
                <a:ea typeface="Times New Roman"/>
              </a:rPr>
              <a:t>.</a:t>
            </a:r>
            <a:endParaRPr lang="ru-RU" sz="2000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</a:rPr>
              <a:t>2. Описать механизмы возникновения и действия землетрясений и их </a:t>
            </a:r>
            <a:r>
              <a:rPr lang="ru-RU" dirty="0" smtClean="0">
                <a:ea typeface="Times New Roman"/>
              </a:rPr>
              <a:t>влияние </a:t>
            </a:r>
            <a:r>
              <a:rPr lang="ru-RU" dirty="0">
                <a:ea typeface="Times New Roman"/>
              </a:rPr>
              <a:t>на рельеф</a:t>
            </a:r>
            <a:r>
              <a:rPr lang="ru-RU" dirty="0" smtClean="0">
                <a:ea typeface="Times New Roman"/>
              </a:rPr>
              <a:t>.</a:t>
            </a:r>
            <a:endParaRPr lang="ru-RU" sz="2000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</a:rPr>
              <a:t>3. Показать значение предвестников землетрясений для </a:t>
            </a:r>
            <a:r>
              <a:rPr lang="ru-RU" dirty="0" smtClean="0">
                <a:ea typeface="Times New Roman"/>
              </a:rPr>
              <a:t>прогнозирования этих </a:t>
            </a:r>
            <a:r>
              <a:rPr lang="ru-RU" dirty="0">
                <a:ea typeface="Times New Roman"/>
              </a:rPr>
              <a:t>явлений и обеспечения мер по уменьшению их разрушительной силы. </a:t>
            </a:r>
            <a:endParaRPr lang="ru-RU" sz="2000" dirty="0"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ru-RU" sz="2800" dirty="0" smtClean="0">
                <a:solidFill>
                  <a:srgbClr val="895D1D"/>
                </a:solidFill>
                <a:ea typeface="Times New Roman"/>
              </a:rPr>
              <a:t>        </a:t>
            </a:r>
            <a:r>
              <a:rPr lang="ru-RU" sz="2800" dirty="0" smtClean="0">
                <a:solidFill>
                  <a:schemeClr val="tx1"/>
                </a:solidFill>
                <a:ea typeface="Times New Roman"/>
              </a:rPr>
              <a:t>Для </a:t>
            </a:r>
            <a:r>
              <a:rPr lang="ru-RU" sz="2800" dirty="0">
                <a:solidFill>
                  <a:schemeClr val="tx1"/>
                </a:solidFill>
                <a:ea typeface="Times New Roman"/>
              </a:rPr>
              <a:t>достижения цели </a:t>
            </a:r>
            <a:r>
              <a:rPr lang="ru-RU" sz="2800" dirty="0" smtClean="0">
                <a:solidFill>
                  <a:schemeClr val="tx1"/>
                </a:solidFill>
                <a:ea typeface="Times New Roman"/>
              </a:rPr>
              <a:t>презентации </a:t>
            </a:r>
            <a:r>
              <a:rPr lang="ru-RU" sz="2800" dirty="0">
                <a:solidFill>
                  <a:schemeClr val="tx1"/>
                </a:solidFill>
                <a:ea typeface="Times New Roman"/>
              </a:rPr>
              <a:t>были </a:t>
            </a:r>
            <a:r>
              <a:rPr lang="ru-RU" sz="2800" dirty="0" smtClean="0">
                <a:solidFill>
                  <a:schemeClr val="tx1"/>
                </a:solidFill>
                <a:ea typeface="Times New Roman"/>
              </a:rPr>
              <a:t>    </a:t>
            </a:r>
            <a:br>
              <a:rPr lang="ru-RU" sz="2800" dirty="0" smtClean="0">
                <a:solidFill>
                  <a:schemeClr val="tx1"/>
                </a:solidFill>
                <a:ea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a typeface="Times New Roman"/>
              </a:rPr>
              <a:t>      поставлены </a:t>
            </a:r>
            <a:r>
              <a:rPr lang="ru-RU" sz="2800" dirty="0">
                <a:solidFill>
                  <a:schemeClr val="tx1"/>
                </a:solidFill>
                <a:ea typeface="Times New Roman"/>
              </a:rPr>
              <a:t>конкретные </a:t>
            </a:r>
            <a:r>
              <a:rPr lang="ru-RU" sz="2800" b="1" dirty="0" smtClean="0">
                <a:solidFill>
                  <a:schemeClr val="tx1"/>
                </a:solidFill>
                <a:ea typeface="Times New Roman"/>
              </a:rPr>
              <a:t>задачи</a:t>
            </a:r>
            <a:r>
              <a:rPr lang="ru-RU" sz="2800" dirty="0">
                <a:solidFill>
                  <a:schemeClr val="tx1"/>
                </a:solidFill>
                <a:ea typeface="Times New Roman"/>
              </a:rPr>
              <a:t>, а именно:</a:t>
            </a:r>
            <a:br>
              <a:rPr lang="ru-RU" sz="2800" dirty="0">
                <a:solidFill>
                  <a:schemeClr val="tx1"/>
                </a:solidFill>
                <a:ea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Arial"/>
                <a:ea typeface="Times New Roman"/>
              </a:rPr>
              <a:t>                    Один </a:t>
            </a:r>
            <a:r>
              <a:rPr lang="ru-RU" sz="1400" b="1" dirty="0">
                <a:latin typeface="Arial"/>
                <a:ea typeface="Times New Roman"/>
              </a:rPr>
              <a:t>из типов       </a:t>
            </a:r>
            <a:r>
              <a:rPr lang="ru-RU" sz="1400" b="1" dirty="0" smtClean="0">
                <a:latin typeface="Arial"/>
                <a:ea typeface="Times New Roman"/>
              </a:rPr>
              <a:t>          Расплавленная                  Считается</a:t>
            </a:r>
            <a:r>
              <a:rPr lang="ru-RU" sz="1400" b="1" dirty="0">
                <a:latin typeface="Arial"/>
                <a:ea typeface="Times New Roman"/>
              </a:rPr>
              <a:t>, </a:t>
            </a:r>
            <a:r>
              <a:rPr lang="ru-RU" sz="1400" b="1" dirty="0" smtClean="0">
                <a:latin typeface="Arial"/>
                <a:ea typeface="Times New Roman"/>
              </a:rPr>
              <a:t>что</a:t>
            </a:r>
            <a:endParaRPr lang="ru-RU" sz="1400" dirty="0" smtClean="0"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/>
                <a:ea typeface="Times New Roman"/>
              </a:rPr>
              <a:t> </a:t>
            </a:r>
            <a:r>
              <a:rPr lang="ru-RU" sz="1400" b="1" dirty="0" smtClean="0">
                <a:latin typeface="Arial"/>
                <a:ea typeface="Times New Roman"/>
              </a:rPr>
              <a:t>                  движения </a:t>
            </a:r>
            <a:r>
              <a:rPr lang="ru-RU" sz="1400" b="1" dirty="0">
                <a:latin typeface="Arial"/>
                <a:ea typeface="Times New Roman"/>
              </a:rPr>
              <a:t>плит-      </a:t>
            </a:r>
            <a:r>
              <a:rPr lang="ru-RU" sz="1400" b="1" dirty="0" smtClean="0">
                <a:latin typeface="Arial"/>
                <a:ea typeface="Times New Roman"/>
              </a:rPr>
              <a:t>      порода</a:t>
            </a:r>
            <a:r>
              <a:rPr lang="ru-RU" sz="1400" b="1" dirty="0">
                <a:latin typeface="Arial"/>
                <a:ea typeface="Times New Roman"/>
              </a:rPr>
              <a:t>, </a:t>
            </a:r>
            <a:r>
              <a:rPr lang="ru-RU" sz="1400" b="1" dirty="0" smtClean="0">
                <a:latin typeface="Arial"/>
                <a:ea typeface="Times New Roman"/>
              </a:rPr>
              <a:t>пробиваясь             движение </a:t>
            </a:r>
            <a:r>
              <a:rPr lang="ru-RU" sz="1400" b="1" dirty="0">
                <a:latin typeface="Arial"/>
                <a:ea typeface="Times New Roman"/>
              </a:rPr>
              <a:t>плит</a:t>
            </a:r>
            <a:endParaRPr lang="ru-RU" sz="1400" dirty="0"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/>
                <a:ea typeface="Times New Roman"/>
              </a:rPr>
              <a:t>             </a:t>
            </a:r>
            <a:r>
              <a:rPr lang="ru-RU" sz="1400" b="1" dirty="0" smtClean="0">
                <a:latin typeface="Arial"/>
                <a:ea typeface="Times New Roman"/>
              </a:rPr>
              <a:t>    «</a:t>
            </a:r>
            <a:r>
              <a:rPr lang="ru-RU" sz="1400" b="1" dirty="0" err="1">
                <a:latin typeface="Arial"/>
                <a:ea typeface="Times New Roman"/>
              </a:rPr>
              <a:t>подныривание</a:t>
            </a:r>
            <a:r>
              <a:rPr lang="ru-RU" sz="1400" b="1" dirty="0">
                <a:latin typeface="Arial"/>
                <a:ea typeface="Times New Roman"/>
              </a:rPr>
              <a:t>»    </a:t>
            </a:r>
            <a:r>
              <a:rPr lang="ru-RU" sz="1400" b="1" dirty="0" smtClean="0">
                <a:latin typeface="Arial"/>
                <a:ea typeface="Times New Roman"/>
              </a:rPr>
              <a:t>           на поверхность                    стимулируют</a:t>
            </a:r>
            <a:endParaRPr lang="ru-RU" sz="1400" dirty="0"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/>
                <a:ea typeface="Times New Roman"/>
              </a:rPr>
              <a:t>                     </a:t>
            </a:r>
            <a:r>
              <a:rPr lang="ru-RU" sz="1400" b="1" dirty="0" smtClean="0">
                <a:latin typeface="Arial"/>
                <a:ea typeface="Times New Roman"/>
              </a:rPr>
              <a:t>одной </a:t>
            </a:r>
            <a:r>
              <a:rPr lang="ru-RU" sz="1400" b="1" dirty="0">
                <a:latin typeface="Arial"/>
                <a:ea typeface="Times New Roman"/>
              </a:rPr>
              <a:t>плиты         </a:t>
            </a:r>
            <a:r>
              <a:rPr lang="ru-RU" sz="1400" b="1" dirty="0" smtClean="0">
                <a:latin typeface="Arial"/>
                <a:ea typeface="Times New Roman"/>
              </a:rPr>
              <a:t>           между   двумя                        гигантские</a:t>
            </a:r>
            <a:endParaRPr lang="ru-RU" sz="1400" dirty="0" smtClean="0"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Arial"/>
                <a:ea typeface="Times New Roman"/>
              </a:rPr>
              <a:t>                      </a:t>
            </a:r>
            <a:r>
              <a:rPr lang="ru-RU" sz="1400" b="1" dirty="0">
                <a:latin typeface="Arial"/>
                <a:ea typeface="Times New Roman"/>
              </a:rPr>
              <a:t>под другую.           </a:t>
            </a:r>
            <a:r>
              <a:rPr lang="ru-RU" sz="1400" b="1" dirty="0" smtClean="0">
                <a:latin typeface="Arial"/>
                <a:ea typeface="Times New Roman"/>
              </a:rPr>
              <a:t>  плитами затвердевает          тепловые </a:t>
            </a:r>
            <a:r>
              <a:rPr lang="ru-RU" sz="1400" b="1" dirty="0">
                <a:latin typeface="Arial"/>
                <a:ea typeface="Times New Roman"/>
              </a:rPr>
              <a:t>потоки,</a:t>
            </a:r>
            <a:endParaRPr lang="ru-RU" sz="1400" dirty="0"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/>
                <a:ea typeface="Times New Roman"/>
              </a:rPr>
              <a:t>                                                          </a:t>
            </a:r>
            <a:r>
              <a:rPr lang="ru-RU" sz="1400" b="1" dirty="0" smtClean="0">
                <a:latin typeface="Arial"/>
                <a:ea typeface="Times New Roman"/>
              </a:rPr>
              <a:t>         по их краям,                   </a:t>
            </a:r>
            <a:r>
              <a:rPr lang="ru-RU" sz="1400" b="1" dirty="0">
                <a:latin typeface="Arial"/>
                <a:ea typeface="Times New Roman"/>
              </a:rPr>
              <a:t>циркулирующие </a:t>
            </a:r>
            <a:endParaRPr lang="ru-RU" sz="1400" dirty="0"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/>
                <a:ea typeface="Times New Roman"/>
              </a:rPr>
              <a:t>                                                       </a:t>
            </a:r>
            <a:r>
              <a:rPr lang="ru-RU" sz="1400" b="1" dirty="0" smtClean="0">
                <a:latin typeface="Arial"/>
                <a:ea typeface="Times New Roman"/>
              </a:rPr>
              <a:t> расталкивая эти плиты.                в </a:t>
            </a:r>
            <a:r>
              <a:rPr lang="ru-RU" sz="1400" b="1" dirty="0">
                <a:latin typeface="Arial"/>
                <a:ea typeface="Times New Roman"/>
              </a:rPr>
              <a:t>мантии.</a:t>
            </a:r>
            <a:endParaRPr lang="ru-RU" sz="1400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a typeface="Times New Roman"/>
            </a:endParaRPr>
          </a:p>
          <a:p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126"/>
            <a:ext cx="6696744" cy="2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9146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+mn-lt"/>
                <a:ea typeface="Times New Roman"/>
              </a:rPr>
              <a:t>Колебания </a:t>
            </a:r>
            <a:r>
              <a:rPr lang="ru-RU" sz="2400" b="1" dirty="0" smtClean="0">
                <a:latin typeface="+mn-lt"/>
                <a:ea typeface="Times New Roman"/>
              </a:rPr>
              <a:t>распространяются</a:t>
            </a:r>
            <a:r>
              <a:rPr lang="ru-RU" sz="2400" dirty="0" smtClean="0">
                <a:latin typeface="+mn-lt"/>
                <a:ea typeface="Times New Roman"/>
              </a:rPr>
              <a:t> </a:t>
            </a:r>
            <a:r>
              <a:rPr lang="ru-RU" sz="2400" b="1" dirty="0" smtClean="0">
                <a:latin typeface="+mn-lt"/>
                <a:ea typeface="Times New Roman"/>
              </a:rPr>
              <a:t>во </a:t>
            </a:r>
            <a:r>
              <a:rPr lang="ru-RU" sz="2400" b="1" dirty="0">
                <a:latin typeface="+mn-lt"/>
                <a:ea typeface="Times New Roman"/>
              </a:rPr>
              <a:t>все стороны от очага, </a:t>
            </a:r>
            <a:r>
              <a:rPr lang="ru-RU" sz="2400" b="1" dirty="0" smtClean="0">
                <a:latin typeface="+mn-lt"/>
                <a:ea typeface="Times New Roman"/>
              </a:rPr>
              <a:t>сотрясая </a:t>
            </a:r>
            <a:r>
              <a:rPr lang="ru-RU" sz="2400" b="1" dirty="0">
                <a:latin typeface="+mn-lt"/>
                <a:ea typeface="Times New Roman"/>
              </a:rPr>
              <a:t>породу</a:t>
            </a:r>
            <a:r>
              <a:rPr lang="ru-RU" sz="2400" dirty="0">
                <a:latin typeface="+mn-lt"/>
                <a:ea typeface="Times New Roman"/>
              </a:rPr>
              <a:t/>
            </a:r>
            <a:br>
              <a:rPr lang="ru-RU" sz="2400" dirty="0">
                <a:latin typeface="+mn-lt"/>
                <a:ea typeface="Times New Roman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5"/>
            <a:ext cx="6928222" cy="58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</a:rPr>
              <a:t>В наиболее простом и удобном виде ощущения и наблюдения представлены в схематизированной краткой описательной 12-балльной шкале Медведева - </a:t>
            </a:r>
            <a:r>
              <a:rPr lang="ru-RU" dirty="0" err="1">
                <a:ea typeface="Times New Roman"/>
              </a:rPr>
              <a:t>Шпонхойера</a:t>
            </a:r>
            <a:r>
              <a:rPr lang="ru-RU" dirty="0">
                <a:ea typeface="Times New Roman"/>
              </a:rPr>
              <a:t> - </a:t>
            </a:r>
            <a:r>
              <a:rPr lang="ru-RU" dirty="0" err="1">
                <a:ea typeface="Times New Roman"/>
              </a:rPr>
              <a:t>Карника</a:t>
            </a:r>
            <a:r>
              <a:rPr lang="ru-RU" dirty="0">
                <a:ea typeface="Times New Roman"/>
              </a:rPr>
              <a:t>, восходящая к шкале </a:t>
            </a:r>
            <a:r>
              <a:rPr lang="ru-RU" dirty="0" err="1">
                <a:ea typeface="Times New Roman"/>
              </a:rPr>
              <a:t>Меркалии</a:t>
            </a:r>
            <a:r>
              <a:rPr lang="ru-RU" dirty="0">
                <a:ea typeface="Times New Roman"/>
              </a:rPr>
              <a:t> (наиболее широко используемая в мире), которой может пользоваться каждый. </a:t>
            </a:r>
            <a:endParaRPr lang="ru-RU" sz="2000" dirty="0"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ea typeface="Times New Roman"/>
              </a:rPr>
              <a:t>Балльная </a:t>
            </a:r>
            <a:r>
              <a:rPr lang="ru-RU" sz="3200" b="1" u="sng" dirty="0">
                <a:ea typeface="Times New Roman"/>
              </a:rPr>
              <a:t>оценка силы землетрясений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05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56263" cy="1054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>
                <a:ea typeface="Times New Roman"/>
              </a:rPr>
              <a:t/>
            </a:r>
            <a:br>
              <a:rPr lang="ru-RU" sz="3600" dirty="0">
                <a:ea typeface="Times New Roman"/>
              </a:rPr>
            </a:br>
            <a:endParaRPr lang="ru-RU" sz="3600" dirty="0"/>
          </a:p>
        </p:txBody>
      </p:sp>
      <p:pic>
        <p:nvPicPr>
          <p:cNvPr id="3074" name="Picture 2" descr="C:\Users\User\Desktop\ems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2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>
                <a:ea typeface="Times New Roman"/>
              </a:rPr>
              <a:t>Цунами – сопутствующее явление землетрясений</a:t>
            </a:r>
            <a:endParaRPr lang="ru-RU" sz="2800" dirty="0"/>
          </a:p>
        </p:txBody>
      </p:sp>
      <p:pic>
        <p:nvPicPr>
          <p:cNvPr id="1026" name="Picture 2" descr="C:\Users\User\Desktop\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9703"/>
            <a:ext cx="756028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ea typeface="Times New Roman"/>
              </a:rPr>
              <a:t>        </a:t>
            </a:r>
            <a:r>
              <a:rPr lang="ru-RU" dirty="0" smtClean="0">
                <a:ea typeface="Times New Roman"/>
              </a:rPr>
              <a:t> 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>
                <a:ea typeface="Times New Roman"/>
              </a:rPr>
              <a:t>Поведение животных при землетрясении</a:t>
            </a:r>
            <a:endParaRPr lang="ru-RU" sz="2800" dirty="0"/>
          </a:p>
        </p:txBody>
      </p:sp>
      <p:pic>
        <p:nvPicPr>
          <p:cNvPr id="4098" name="Picture 2" descr="C:\Users\User\Desktop\d5d81fa810a6e6199c5131565b2ae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84784"/>
            <a:ext cx="68818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266</TotalTime>
  <Words>395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Землетрясения</vt:lpstr>
      <vt:lpstr>Презентация PowerPoint</vt:lpstr>
      <vt:lpstr>        Для достижения цели презентации были             поставлены конкретные задачи, а именно: </vt:lpstr>
      <vt:lpstr>Презентация PowerPoint</vt:lpstr>
      <vt:lpstr>Колебания распространяются во все стороны от очага, сотрясая породу </vt:lpstr>
      <vt:lpstr>Балльная оценка силы землетрясений </vt:lpstr>
      <vt:lpstr> </vt:lpstr>
      <vt:lpstr>Цунами – сопутствующее явление землетрясений</vt:lpstr>
      <vt:lpstr>Поведение животных при землетрясении</vt:lpstr>
      <vt:lpstr>Безопасное строительство</vt:lpstr>
      <vt:lpstr>Презентация PowerPoint</vt:lpstr>
      <vt:lpstr>Действие при возникновении цунами</vt:lpstr>
      <vt:lpstr>Презентация PowerPoint</vt:lpstr>
      <vt:lpstr>Вывод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Землетрясения</dc:title>
  <dc:creator>User</dc:creator>
  <cp:lastModifiedBy>Дмитрий Гонтарь</cp:lastModifiedBy>
  <cp:revision>31</cp:revision>
  <dcterms:created xsi:type="dcterms:W3CDTF">2016-03-25T09:57:36Z</dcterms:created>
  <dcterms:modified xsi:type="dcterms:W3CDTF">2018-12-16T21:10:09Z</dcterms:modified>
</cp:coreProperties>
</file>