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7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81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89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7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61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5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7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39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6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1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6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2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 sport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4603440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Посмотри видео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https://resh.edu.ru/subject/lesson/2411/main/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33" y="2708920"/>
            <a:ext cx="4735030" cy="315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/>
              <a:t>Trouvez un verbe pour chaque substantif. Attention, deux mots sont de trop</a:t>
            </a:r>
            <a:r>
              <a:rPr lang="fr-FR" sz="2800" b="1" dirty="0" smtClean="0"/>
              <a:t>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fr-FR" dirty="0" smtClean="0"/>
              <a:t>1</a:t>
            </a:r>
            <a:r>
              <a:rPr lang="fr-FR" dirty="0"/>
              <a:t>) Une course – </a:t>
            </a:r>
          </a:p>
          <a:p>
            <a:r>
              <a:rPr lang="fr-FR" dirty="0"/>
              <a:t>2) Une marche – </a:t>
            </a:r>
          </a:p>
          <a:p>
            <a:r>
              <a:rPr lang="fr-FR" dirty="0"/>
              <a:t>3) Un ski – </a:t>
            </a:r>
          </a:p>
          <a:p>
            <a:r>
              <a:rPr lang="fr-FR" dirty="0"/>
              <a:t>4) Un jeu – </a:t>
            </a:r>
          </a:p>
          <a:p>
            <a:r>
              <a:rPr lang="fr-FR" dirty="0"/>
              <a:t>5) Un saut –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courir </a:t>
            </a:r>
            <a:endParaRPr lang="ru-RU" dirty="0" smtClean="0"/>
          </a:p>
          <a:p>
            <a:r>
              <a:rPr lang="fr-FR" dirty="0" smtClean="0"/>
              <a:t>marcher </a:t>
            </a:r>
            <a:endParaRPr lang="ru-RU" dirty="0" smtClean="0"/>
          </a:p>
          <a:p>
            <a:r>
              <a:rPr lang="fr-FR" dirty="0" smtClean="0"/>
              <a:t>skier </a:t>
            </a:r>
            <a:endParaRPr lang="ru-RU" dirty="0" smtClean="0"/>
          </a:p>
          <a:p>
            <a:r>
              <a:rPr lang="fr-FR" dirty="0" smtClean="0"/>
              <a:t>jouer </a:t>
            </a:r>
            <a:endParaRPr lang="ru-RU" dirty="0" smtClean="0"/>
          </a:p>
          <a:p>
            <a:r>
              <a:rPr lang="fr-FR" dirty="0" smtClean="0"/>
              <a:t>sauter </a:t>
            </a:r>
            <a:endParaRPr lang="ru-RU" dirty="0" smtClean="0"/>
          </a:p>
          <a:p>
            <a:r>
              <a:rPr lang="fr-FR" dirty="0" smtClean="0"/>
              <a:t>courer </a:t>
            </a:r>
            <a:endParaRPr lang="ru-RU" dirty="0" smtClean="0"/>
          </a:p>
          <a:p>
            <a:r>
              <a:rPr lang="fr-FR" dirty="0" smtClean="0"/>
              <a:t>jouir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131840" y="1844824"/>
            <a:ext cx="158417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131840" y="2420888"/>
            <a:ext cx="151216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411760" y="2924944"/>
            <a:ext cx="23042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483768" y="3429000"/>
            <a:ext cx="20882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627784" y="3933056"/>
            <a:ext cx="19442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13" y="3573016"/>
            <a:ext cx="3013787" cy="301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9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Trouvez une bonne réponse pour chaque question.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Qu'est-ce que vous faites à la leçon de gymnastique?</a:t>
            </a:r>
          </a:p>
          <a:p>
            <a:endParaRPr lang="fr-FR" dirty="0"/>
          </a:p>
          <a:p>
            <a:r>
              <a:rPr lang="fr-FR" dirty="0"/>
              <a:t>Qui est votre professeur de gymnastique?</a:t>
            </a:r>
          </a:p>
          <a:p>
            <a:endParaRPr lang="fr-FR" dirty="0"/>
          </a:p>
          <a:p>
            <a:r>
              <a:rPr lang="fr-FR" dirty="0"/>
              <a:t>A quoi jouez-vous parfois à la leçon de gymnastique?</a:t>
            </a:r>
          </a:p>
          <a:p>
            <a:endParaRPr lang="fr-FR" dirty="0"/>
          </a:p>
          <a:p>
            <a:r>
              <a:rPr lang="fr-FR" dirty="0"/>
              <a:t>Pourquoi ne cours-tu pas à la leçon de gymnastique?</a:t>
            </a:r>
          </a:p>
          <a:p>
            <a:endParaRPr lang="fr-FR" dirty="0"/>
          </a:p>
          <a:p>
            <a:r>
              <a:rPr lang="fr-FR" dirty="0"/>
              <a:t>Combien de fois par semaine allez-vous nager?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Nous allons à la piscine trois fois par semaine.</a:t>
            </a:r>
          </a:p>
          <a:p>
            <a:endParaRPr lang="fr-FR" dirty="0"/>
          </a:p>
          <a:p>
            <a:r>
              <a:rPr lang="fr-FR" dirty="0"/>
              <a:t>Nous courons, sautons et jouons.</a:t>
            </a:r>
          </a:p>
          <a:p>
            <a:endParaRPr lang="fr-FR" dirty="0"/>
          </a:p>
          <a:p>
            <a:r>
              <a:rPr lang="fr-FR" dirty="0"/>
              <a:t>C'est Monsieur Richard, un cycliste connu.</a:t>
            </a:r>
          </a:p>
          <a:p>
            <a:endParaRPr lang="fr-FR" dirty="0"/>
          </a:p>
          <a:p>
            <a:r>
              <a:rPr lang="fr-FR" dirty="0"/>
              <a:t>Nous jouons au basketball.</a:t>
            </a:r>
          </a:p>
          <a:p>
            <a:endParaRPr lang="fr-FR" dirty="0"/>
          </a:p>
          <a:p>
            <a:r>
              <a:rPr lang="fr-FR" dirty="0"/>
              <a:t>J'ai mal à la jambe.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995936" y="1916832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995936" y="2852936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139952" y="3789040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995936" y="4725144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635896" y="2276872"/>
            <a:ext cx="1512168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25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Remplacez les mots soulignés par les adverbes convenables.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Je fais du vélo </a:t>
            </a:r>
            <a:r>
              <a:rPr lang="fr-FR" u="sng" dirty="0"/>
              <a:t>le mardi et le jeudi.</a:t>
            </a:r>
          </a:p>
          <a:p>
            <a:endParaRPr lang="fr-FR" u="sng" dirty="0"/>
          </a:p>
          <a:p>
            <a:r>
              <a:rPr lang="fr-FR" dirty="0"/>
              <a:t>Nous faisons de la gymnastique </a:t>
            </a:r>
            <a:r>
              <a:rPr lang="fr-FR" u="sng" dirty="0"/>
              <a:t>cinq jours par semaine.</a:t>
            </a:r>
          </a:p>
          <a:p>
            <a:endParaRPr lang="fr-FR" u="sng" dirty="0"/>
          </a:p>
          <a:p>
            <a:r>
              <a:rPr lang="fr-FR" dirty="0"/>
              <a:t>Il faut pratiquer le sport </a:t>
            </a:r>
            <a:r>
              <a:rPr lang="fr-FR" u="sng" dirty="0"/>
              <a:t>tout le temps.</a:t>
            </a:r>
          </a:p>
          <a:p>
            <a:endParaRPr lang="fr-FR" dirty="0"/>
          </a:p>
          <a:p>
            <a:r>
              <a:rPr lang="fr-FR" u="sng" dirty="0"/>
              <a:t>Tous les mois </a:t>
            </a:r>
            <a:r>
              <a:rPr lang="fr-FR" dirty="0"/>
              <a:t>nous passons les examens de course.</a:t>
            </a:r>
          </a:p>
          <a:p>
            <a:endParaRPr lang="fr-FR" dirty="0"/>
          </a:p>
          <a:p>
            <a:r>
              <a:rPr lang="fr-FR" dirty="0"/>
              <a:t>Luc participe aux compétitions </a:t>
            </a:r>
            <a:r>
              <a:rPr lang="fr-FR" u="sng" dirty="0"/>
              <a:t>de temps en temps.</a:t>
            </a:r>
            <a:endParaRPr lang="ru-RU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Deux </a:t>
            </a:r>
            <a:r>
              <a:rPr lang="fr-FR" dirty="0"/>
              <a:t>fois par semaine</a:t>
            </a:r>
          </a:p>
          <a:p>
            <a:endParaRPr lang="fr-FR" dirty="0"/>
          </a:p>
          <a:p>
            <a:r>
              <a:rPr lang="fr-FR" dirty="0"/>
              <a:t>Parfois</a:t>
            </a:r>
          </a:p>
          <a:p>
            <a:endParaRPr lang="fr-FR" dirty="0"/>
          </a:p>
          <a:p>
            <a:r>
              <a:rPr lang="fr-FR" dirty="0"/>
              <a:t>Chaque mois</a:t>
            </a:r>
          </a:p>
          <a:p>
            <a:endParaRPr lang="fr-FR" dirty="0"/>
          </a:p>
          <a:p>
            <a:r>
              <a:rPr lang="fr-FR" dirty="0"/>
              <a:t>Souvent</a:t>
            </a:r>
          </a:p>
          <a:p>
            <a:endParaRPr lang="fr-FR" dirty="0"/>
          </a:p>
          <a:p>
            <a:r>
              <a:rPr lang="fr-FR" dirty="0"/>
              <a:t>Toujours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83968" y="191683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995936" y="2492896"/>
            <a:ext cx="72008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923928" y="3356992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995936" y="3140968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923928" y="1916832"/>
            <a:ext cx="1008112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19500"/>
            <a:ext cx="2507432" cy="250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8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127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0651" y="1600200"/>
            <a:ext cx="636269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5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512" y="1805781"/>
            <a:ext cx="780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0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</TotalTime>
  <Words>212</Words>
  <Application>Microsoft Office PowerPoint</Application>
  <PresentationFormat>Экран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Le sport</vt:lpstr>
      <vt:lpstr>Посмотри видео</vt:lpstr>
      <vt:lpstr>Trouvez un verbe pour chaque substantif. Attention, deux mots sont de trop. </vt:lpstr>
      <vt:lpstr>Trouvez une bonne réponse pour chaque question.</vt:lpstr>
      <vt:lpstr>Remplacez les mots soulignés par les adverbes convenables.</vt:lpstr>
      <vt:lpstr>P 127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sport</dc:title>
  <dc:creator>юлия</dc:creator>
  <cp:lastModifiedBy>юлия</cp:lastModifiedBy>
  <cp:revision>4</cp:revision>
  <dcterms:created xsi:type="dcterms:W3CDTF">2021-11-17T12:05:54Z</dcterms:created>
  <dcterms:modified xsi:type="dcterms:W3CDTF">2021-11-17T12:30:29Z</dcterms:modified>
</cp:coreProperties>
</file>